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дмин\Desktop\1646282076_49-kartinkin-net-p-kartinki-na-shkolnuyu-tematiku-5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дмин\Desktop\unnam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725144"/>
            <a:ext cx="2770999" cy="2075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55530" y="868648"/>
            <a:ext cx="4617483" cy="46474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родители </a:t>
            </a:r>
            <a:br>
              <a:rPr lang="ru-RU" sz="2400" b="1" dirty="0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будущих первоклассников!</a:t>
            </a:r>
            <a:br>
              <a:rPr lang="ru-RU" sz="2400" b="1" dirty="0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Гимназия города Тараклия </a:t>
            </a:r>
            <a:br>
              <a:rPr lang="ru-RU" sz="1600" b="1" dirty="0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объявляет набор учащихся</a:t>
            </a:r>
            <a:br>
              <a:rPr lang="ru-RU" sz="1600" b="1" dirty="0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1 класс на 2024-2025 </a:t>
            </a:r>
            <a:r>
              <a:rPr lang="ru-RU" sz="1600" b="1" dirty="0" err="1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уч.год</a:t>
            </a:r>
            <a:r>
              <a:rPr lang="ru-RU" sz="1600" b="1" dirty="0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  <a:p>
            <a:pPr algn="ctr"/>
            <a:endParaRPr lang="ru-RU" sz="16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подачи заявления  </a:t>
            </a:r>
            <a:br>
              <a:rPr lang="ru-RU" sz="1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себе необходимо иметь следующие документы:</a:t>
            </a:r>
          </a:p>
          <a:p>
            <a:pPr algn="ctr"/>
            <a:r>
              <a:rPr lang="ru-RU" sz="1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-копии свидетельства о рождении ребёнка;</a:t>
            </a:r>
          </a:p>
          <a:p>
            <a:pPr marL="285750" indent="-285750" algn="ctr">
              <a:buFontTx/>
              <a:buChar char="-"/>
            </a:pPr>
            <a:r>
              <a:rPr lang="ru-RU" sz="1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копии удостоверения личности </a:t>
            </a:r>
            <a:br>
              <a:rPr lang="ru-RU" sz="1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из родителей или законного представителя.</a:t>
            </a:r>
          </a:p>
          <a:p>
            <a:pPr marL="285750" indent="-285750" algn="ctr">
              <a:buFontTx/>
              <a:buChar char="-"/>
            </a:pPr>
            <a:endParaRPr lang="ru-RU" sz="14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Tx/>
              <a:buChar char="-"/>
            </a:pPr>
            <a:r>
              <a:rPr lang="ru-RU" sz="1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Обращаться по адресу: ул. Ленина, 74</a:t>
            </a:r>
            <a:br>
              <a:rPr lang="ru-RU" sz="1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онтактные телефоны: 0(294) 22577 </a:t>
            </a:r>
          </a:p>
          <a:p>
            <a:pPr algn="ctr"/>
            <a:r>
              <a:rPr lang="ru-RU" sz="1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b="1" dirty="0" err="1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Ув</a:t>
            </a:r>
            <a:r>
              <a:rPr lang="ru-RU" sz="1600" b="1" dirty="0" smtClean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Администрация гимназии</a:t>
            </a:r>
          </a:p>
          <a:p>
            <a:pPr algn="ctr"/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132010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2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Админ</cp:lastModifiedBy>
  <cp:revision>1</cp:revision>
  <dcterms:created xsi:type="dcterms:W3CDTF">2024-03-14T08:35:43Z</dcterms:created>
  <dcterms:modified xsi:type="dcterms:W3CDTF">2024-03-14T08:47:01Z</dcterms:modified>
</cp:coreProperties>
</file>