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CE7816-1BAB-47B9-BFBD-2D56A3453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Повестка дня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56B1122-0D58-461F-9671-B73405E7B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Выбор председателя и секретаря общешкольного родительского собрания (</a:t>
            </a:r>
            <a:r>
              <a:rPr lang="ru-RU" dirty="0" err="1"/>
              <a:t>Ковалжи</a:t>
            </a:r>
            <a:r>
              <a:rPr lang="ru-RU" dirty="0"/>
              <a:t> О.)</a:t>
            </a:r>
          </a:p>
          <a:p>
            <a:r>
              <a:rPr lang="ru-RU" dirty="0"/>
              <a:t>Организация воспитательного процесса в гимназии (</a:t>
            </a:r>
            <a:r>
              <a:rPr lang="ru-RU" dirty="0" err="1"/>
              <a:t>Ковалжи</a:t>
            </a:r>
            <a:r>
              <a:rPr lang="ru-RU" dirty="0"/>
              <a:t> О.)</a:t>
            </a:r>
          </a:p>
          <a:p>
            <a:r>
              <a:rPr lang="ru-RU" dirty="0"/>
              <a:t>О проведении консультаций для учащихся гимназии и 9-классников (</a:t>
            </a:r>
            <a:r>
              <a:rPr lang="ru-RU" dirty="0" err="1"/>
              <a:t>Кашкарева</a:t>
            </a:r>
            <a:r>
              <a:rPr lang="ru-RU" dirty="0"/>
              <a:t> Е.)</a:t>
            </a:r>
          </a:p>
          <a:p>
            <a:r>
              <a:rPr lang="ru-RU" dirty="0"/>
              <a:t>Соблюдение санитарных требований в учебных кабинетах гимназии (</a:t>
            </a:r>
            <a:r>
              <a:rPr lang="ru-RU" dirty="0" err="1"/>
              <a:t>Градинар</a:t>
            </a:r>
            <a:r>
              <a:rPr lang="ru-RU" dirty="0"/>
              <a:t> М.)</a:t>
            </a:r>
            <a:endParaRPr lang="en-US" dirty="0"/>
          </a:p>
          <a:p>
            <a:r>
              <a:rPr lang="ru-RU" dirty="0"/>
              <a:t>Инструкция применения и использования электронных дневников (</a:t>
            </a:r>
            <a:r>
              <a:rPr lang="ru-RU" dirty="0" err="1"/>
              <a:t>Молдовану</a:t>
            </a:r>
            <a:r>
              <a:rPr lang="ru-RU" dirty="0"/>
              <a:t> Е.)</a:t>
            </a:r>
          </a:p>
          <a:p>
            <a:r>
              <a:rPr lang="ru-RU" dirty="0"/>
              <a:t>Обеспечение безопасности детей в период каникул (</a:t>
            </a:r>
            <a:r>
              <a:rPr lang="ru-RU" dirty="0" err="1"/>
              <a:t>Тулуш</a:t>
            </a:r>
            <a:r>
              <a:rPr lang="ru-RU" dirty="0"/>
              <a:t> Т.- старший офицер службы коммуникации и взаимодействия)</a:t>
            </a:r>
          </a:p>
          <a:p>
            <a:r>
              <a:rPr lang="ru-RU" dirty="0"/>
              <a:t>Взаимоотношения родителей и детей в подростковый период (Представитель</a:t>
            </a:r>
            <a:r>
              <a:rPr lang="en-US" dirty="0"/>
              <a:t> ISIDA</a:t>
            </a:r>
            <a:r>
              <a:rPr lang="ru-RU"/>
              <a:t> Георгиева Надежда)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993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Повестка дня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Повестка дня</dc:title>
  <dc:creator>Админ</dc:creator>
  <cp:lastModifiedBy>Админ</cp:lastModifiedBy>
  <cp:revision>1</cp:revision>
  <dcterms:created xsi:type="dcterms:W3CDTF">2023-04-11T06:37:20Z</dcterms:created>
  <dcterms:modified xsi:type="dcterms:W3CDTF">2023-04-11T06:37:43Z</dcterms:modified>
</cp:coreProperties>
</file>