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190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891716"/>
              </p:ext>
            </p:extLst>
          </p:nvPr>
        </p:nvGraphicFramePr>
        <p:xfrm>
          <a:off x="242646" y="46968"/>
          <a:ext cx="6426714" cy="9097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cument" r:id="rId3" imgW="6669969" imgH="9452367" progId="Word.Document.8">
                  <p:embed/>
                </p:oleObj>
              </mc:Choice>
              <mc:Fallback>
                <p:oleObj name="Document" r:id="rId3" imgW="6669969" imgH="9452367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2646" y="46968"/>
                        <a:ext cx="6426714" cy="9097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590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534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8059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Тема Office</vt:lpstr>
      <vt:lpstr>Microsoft Word 97 - 2003 Document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Админ</cp:lastModifiedBy>
  <cp:revision>1</cp:revision>
  <dcterms:created xsi:type="dcterms:W3CDTF">2023-03-15T08:18:19Z</dcterms:created>
  <dcterms:modified xsi:type="dcterms:W3CDTF">2023-03-15T08:20:39Z</dcterms:modified>
</cp:coreProperties>
</file>