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EC867D-CE56-4BAB-B7B8-AB3CA7BB7D7F}" type="doc">
      <dgm:prSet loTypeId="urn:microsoft.com/office/officeart/2011/layout/RadialPicture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451233-B37D-4747-801B-0E62BB1950B7}">
      <dgm:prSet phldrT="[Текст]" phldr="1"/>
      <dgm:spPr/>
      <dgm:t>
        <a:bodyPr/>
        <a:lstStyle/>
        <a:p>
          <a:endParaRPr lang="ru-RU"/>
        </a:p>
      </dgm:t>
    </dgm:pt>
    <dgm:pt modelId="{7D5C47BD-55D5-47B2-936C-0D3AEDFB2955}" type="parTrans" cxnId="{F6995CDB-DB41-4653-B7AD-FF096E2827A1}">
      <dgm:prSet/>
      <dgm:spPr/>
      <dgm:t>
        <a:bodyPr/>
        <a:lstStyle/>
        <a:p>
          <a:endParaRPr lang="ru-RU"/>
        </a:p>
      </dgm:t>
    </dgm:pt>
    <dgm:pt modelId="{8403DE6B-7602-4F54-B01C-C97E3A231B46}" type="sibTrans" cxnId="{F6995CDB-DB41-4653-B7AD-FF096E2827A1}">
      <dgm:prSet/>
      <dgm:spPr/>
      <dgm:t>
        <a:bodyPr/>
        <a:lstStyle/>
        <a:p>
          <a:endParaRPr lang="ru-RU"/>
        </a:p>
      </dgm:t>
    </dgm:pt>
    <dgm:pt modelId="{E553DC5D-63EF-4347-BB95-3AE6EB875EE7}">
      <dgm:prSet phldrT="[Текст]" custT="1"/>
      <dgm:spPr/>
      <dgm:t>
        <a:bodyPr/>
        <a:lstStyle/>
        <a:p>
          <a:r>
            <a:rPr lang="ru-RU" sz="2000" b="1" i="1" u="sng" dirty="0" smtClean="0">
              <a:solidFill>
                <a:srgbClr val="FF0000"/>
              </a:solidFill>
            </a:rPr>
            <a:t>Качество условий</a:t>
          </a:r>
          <a:endParaRPr lang="ru-RU" sz="2000" b="1" i="1" u="sng" dirty="0">
            <a:solidFill>
              <a:srgbClr val="FF0000"/>
            </a:solidFill>
          </a:endParaRPr>
        </a:p>
      </dgm:t>
    </dgm:pt>
    <dgm:pt modelId="{E4E08D3E-388F-4735-B2E6-82FF8A9FFE54}" type="parTrans" cxnId="{9C10D129-E5CD-4A62-84DE-7A0698CE4FB5}">
      <dgm:prSet/>
      <dgm:spPr/>
      <dgm:t>
        <a:bodyPr/>
        <a:lstStyle/>
        <a:p>
          <a:endParaRPr lang="ru-RU"/>
        </a:p>
      </dgm:t>
    </dgm:pt>
    <dgm:pt modelId="{A5B2F961-A007-4989-8676-E82E444CE501}" type="sibTrans" cxnId="{9C10D129-E5CD-4A62-84DE-7A0698CE4FB5}">
      <dgm:prSet/>
      <dgm:spPr/>
      <dgm:t>
        <a:bodyPr/>
        <a:lstStyle/>
        <a:p>
          <a:endParaRPr lang="ru-RU"/>
        </a:p>
      </dgm:t>
    </dgm:pt>
    <dgm:pt modelId="{3EFDF88C-30FB-47F4-A513-1019512F29C9}">
      <dgm:prSet phldrT="[Текст]" custT="1"/>
      <dgm:spPr/>
      <dgm:t>
        <a:bodyPr/>
        <a:lstStyle/>
        <a:p>
          <a:r>
            <a:rPr lang="ru-RU" sz="1800" b="1" i="1" u="sng" dirty="0" smtClean="0">
              <a:solidFill>
                <a:srgbClr val="FF0000"/>
              </a:solidFill>
            </a:rPr>
            <a:t>Качество содержания</a:t>
          </a:r>
          <a:endParaRPr lang="ru-RU" sz="1800" b="1" i="1" u="sng" dirty="0">
            <a:solidFill>
              <a:srgbClr val="FF0000"/>
            </a:solidFill>
          </a:endParaRPr>
        </a:p>
      </dgm:t>
    </dgm:pt>
    <dgm:pt modelId="{7BCE421D-4841-46BD-B6A4-AE1D52D8C724}" type="parTrans" cxnId="{727B3D78-9DD6-40CE-82A7-440B16736945}">
      <dgm:prSet/>
      <dgm:spPr/>
      <dgm:t>
        <a:bodyPr/>
        <a:lstStyle/>
        <a:p>
          <a:endParaRPr lang="ru-RU"/>
        </a:p>
      </dgm:t>
    </dgm:pt>
    <dgm:pt modelId="{A45A4E5F-E0E6-438B-8907-BEFDE928DA5B}" type="sibTrans" cxnId="{727B3D78-9DD6-40CE-82A7-440B16736945}">
      <dgm:prSet/>
      <dgm:spPr/>
      <dgm:t>
        <a:bodyPr/>
        <a:lstStyle/>
        <a:p>
          <a:endParaRPr lang="ru-RU"/>
        </a:p>
      </dgm:t>
    </dgm:pt>
    <dgm:pt modelId="{04079F47-F459-492E-9D1A-5E8D572840D8}">
      <dgm:prSet phldrT="[Текст]" custT="1"/>
      <dgm:spPr/>
      <dgm:t>
        <a:bodyPr/>
        <a:lstStyle/>
        <a:p>
          <a:r>
            <a:rPr lang="ru-RU" sz="1800" b="1" i="1" u="sng" dirty="0" smtClean="0">
              <a:solidFill>
                <a:srgbClr val="FF0000"/>
              </a:solidFill>
            </a:rPr>
            <a:t>Качество результата</a:t>
          </a:r>
          <a:endParaRPr lang="ru-RU" sz="1800" b="1" i="1" u="sng" dirty="0">
            <a:solidFill>
              <a:srgbClr val="FF0000"/>
            </a:solidFill>
          </a:endParaRPr>
        </a:p>
      </dgm:t>
    </dgm:pt>
    <dgm:pt modelId="{D8334B0B-0012-446C-9256-B206DCA6B8CE}" type="parTrans" cxnId="{77103E71-6DA8-468D-BABC-A5AAE0520E89}">
      <dgm:prSet/>
      <dgm:spPr/>
      <dgm:t>
        <a:bodyPr/>
        <a:lstStyle/>
        <a:p>
          <a:endParaRPr lang="ru-RU"/>
        </a:p>
      </dgm:t>
    </dgm:pt>
    <dgm:pt modelId="{0E3DCE1A-B4DB-4655-823F-CC7CB73876F1}" type="sibTrans" cxnId="{77103E71-6DA8-468D-BABC-A5AAE0520E89}">
      <dgm:prSet/>
      <dgm:spPr/>
      <dgm:t>
        <a:bodyPr/>
        <a:lstStyle/>
        <a:p>
          <a:endParaRPr lang="ru-RU"/>
        </a:p>
      </dgm:t>
    </dgm:pt>
    <dgm:pt modelId="{BD7689CD-403B-4BAA-BA95-52E3AABB46B9}" type="pres">
      <dgm:prSet presAssocID="{82EC867D-CE56-4BAB-B7B8-AB3CA7BB7D7F}" presName="Name0" presStyleCnt="0">
        <dgm:presLayoutVars>
          <dgm:chMax val="1"/>
          <dgm:chPref val="1"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AC7B23F-38A9-48C8-A7AD-D61BE6C5B566}" type="pres">
      <dgm:prSet presAssocID="{1A451233-B37D-4747-801B-0E62BB1950B7}" presName="Parent" presStyleLbl="node1" presStyleIdx="0" presStyleCnt="2">
        <dgm:presLayoutVars>
          <dgm:chMax val="4"/>
          <dgm:chPref val="3"/>
        </dgm:presLayoutVars>
      </dgm:prSet>
      <dgm:spPr/>
      <dgm:t>
        <a:bodyPr/>
        <a:lstStyle/>
        <a:p>
          <a:endParaRPr lang="ru-RU"/>
        </a:p>
      </dgm:t>
    </dgm:pt>
    <dgm:pt modelId="{9C0D6071-8797-4200-9AFB-A16A54E49101}" type="pres">
      <dgm:prSet presAssocID="{E553DC5D-63EF-4347-BB95-3AE6EB875EE7}" presName="Accent" presStyleLbl="node1" presStyleIdx="1" presStyleCnt="2"/>
      <dgm:spPr/>
    </dgm:pt>
    <dgm:pt modelId="{F1B72EA4-365F-4119-BADE-BC2B3F0AEE5F}" type="pres">
      <dgm:prSet presAssocID="{E553DC5D-63EF-4347-BB95-3AE6EB875EE7}" presName="Image1" presStyleLbl="fgImgPlace1" presStyleIdx="0" presStyleCnt="3"/>
      <dgm:spPr/>
    </dgm:pt>
    <dgm:pt modelId="{3AC6C249-2C59-446F-9B5B-8B20A1E51285}" type="pres">
      <dgm:prSet presAssocID="{E553DC5D-63EF-4347-BB95-3AE6EB875EE7}" presName="Child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10898C-C7BC-4017-9AF2-089985797F50}" type="pres">
      <dgm:prSet presAssocID="{3EFDF88C-30FB-47F4-A513-1019512F29C9}" presName="Image2" presStyleCnt="0"/>
      <dgm:spPr/>
    </dgm:pt>
    <dgm:pt modelId="{14A98214-7971-4C6A-BFDB-A635E77620CB}" type="pres">
      <dgm:prSet presAssocID="{3EFDF88C-30FB-47F4-A513-1019512F29C9}" presName="Image" presStyleLbl="fgImgPlace1" presStyleIdx="1" presStyleCnt="3"/>
      <dgm:spPr/>
    </dgm:pt>
    <dgm:pt modelId="{062C275E-0C96-425B-8D10-44AE25EDFEC3}" type="pres">
      <dgm:prSet presAssocID="{3EFDF88C-30FB-47F4-A513-1019512F29C9}" presName="Child2" presStyleLbl="revTx" presStyleIdx="1" presStyleCnt="3" custScaleX="1625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7113BF-993A-447F-889A-48550AEB7F62}" type="pres">
      <dgm:prSet presAssocID="{04079F47-F459-492E-9D1A-5E8D572840D8}" presName="Image3" presStyleCnt="0"/>
      <dgm:spPr/>
    </dgm:pt>
    <dgm:pt modelId="{EE7EF034-19AA-40B6-B683-E3B588A390E3}" type="pres">
      <dgm:prSet presAssocID="{04079F47-F459-492E-9D1A-5E8D572840D8}" presName="Image" presStyleLbl="fgImgPlace1" presStyleIdx="2" presStyleCnt="3"/>
      <dgm:spPr/>
    </dgm:pt>
    <dgm:pt modelId="{1EBB52FD-7427-4773-9FF3-BE727F6E2135}" type="pres">
      <dgm:prSet presAssocID="{04079F47-F459-492E-9D1A-5E8D572840D8}" presName="Child3" presStyleLbl="revTx" presStyleIdx="2" presStyleCnt="3" custScaleX="1601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22DE6B-5C3B-4EFF-91CC-C752F7748D17}" type="presOf" srcId="{3EFDF88C-30FB-47F4-A513-1019512F29C9}" destId="{062C275E-0C96-425B-8D10-44AE25EDFEC3}" srcOrd="0" destOrd="0" presId="urn:microsoft.com/office/officeart/2011/layout/RadialPictureList"/>
    <dgm:cxn modelId="{727B3D78-9DD6-40CE-82A7-440B16736945}" srcId="{1A451233-B37D-4747-801B-0E62BB1950B7}" destId="{3EFDF88C-30FB-47F4-A513-1019512F29C9}" srcOrd="1" destOrd="0" parTransId="{7BCE421D-4841-46BD-B6A4-AE1D52D8C724}" sibTransId="{A45A4E5F-E0E6-438B-8907-BEFDE928DA5B}"/>
    <dgm:cxn modelId="{F6995CDB-DB41-4653-B7AD-FF096E2827A1}" srcId="{82EC867D-CE56-4BAB-B7B8-AB3CA7BB7D7F}" destId="{1A451233-B37D-4747-801B-0E62BB1950B7}" srcOrd="0" destOrd="0" parTransId="{7D5C47BD-55D5-47B2-936C-0D3AEDFB2955}" sibTransId="{8403DE6B-7602-4F54-B01C-C97E3A231B46}"/>
    <dgm:cxn modelId="{04624297-ECAA-4B39-A7D7-6F97CAF772C7}" type="presOf" srcId="{E553DC5D-63EF-4347-BB95-3AE6EB875EE7}" destId="{3AC6C249-2C59-446F-9B5B-8B20A1E51285}" srcOrd="0" destOrd="0" presId="urn:microsoft.com/office/officeart/2011/layout/RadialPictureList"/>
    <dgm:cxn modelId="{9C10D129-E5CD-4A62-84DE-7A0698CE4FB5}" srcId="{1A451233-B37D-4747-801B-0E62BB1950B7}" destId="{E553DC5D-63EF-4347-BB95-3AE6EB875EE7}" srcOrd="0" destOrd="0" parTransId="{E4E08D3E-388F-4735-B2E6-82FF8A9FFE54}" sibTransId="{A5B2F961-A007-4989-8676-E82E444CE501}"/>
    <dgm:cxn modelId="{058BB88E-2970-42AF-8210-15A09EB80DD6}" type="presOf" srcId="{1A451233-B37D-4747-801B-0E62BB1950B7}" destId="{0AC7B23F-38A9-48C8-A7AD-D61BE6C5B566}" srcOrd="0" destOrd="0" presId="urn:microsoft.com/office/officeart/2011/layout/RadialPictureList"/>
    <dgm:cxn modelId="{1CDF4240-40D5-43F8-9EF3-C5DC027CD1A9}" type="presOf" srcId="{04079F47-F459-492E-9D1A-5E8D572840D8}" destId="{1EBB52FD-7427-4773-9FF3-BE727F6E2135}" srcOrd="0" destOrd="0" presId="urn:microsoft.com/office/officeart/2011/layout/RadialPictureList"/>
    <dgm:cxn modelId="{1352A7C2-A485-414A-9A76-6EAA806A28F6}" type="presOf" srcId="{82EC867D-CE56-4BAB-B7B8-AB3CA7BB7D7F}" destId="{BD7689CD-403B-4BAA-BA95-52E3AABB46B9}" srcOrd="0" destOrd="0" presId="urn:microsoft.com/office/officeart/2011/layout/RadialPictureList"/>
    <dgm:cxn modelId="{77103E71-6DA8-468D-BABC-A5AAE0520E89}" srcId="{1A451233-B37D-4747-801B-0E62BB1950B7}" destId="{04079F47-F459-492E-9D1A-5E8D572840D8}" srcOrd="2" destOrd="0" parTransId="{D8334B0B-0012-446C-9256-B206DCA6B8CE}" sibTransId="{0E3DCE1A-B4DB-4655-823F-CC7CB73876F1}"/>
    <dgm:cxn modelId="{4BF3260C-6A54-4A7C-98B6-C2DF5C24FF99}" type="presParOf" srcId="{BD7689CD-403B-4BAA-BA95-52E3AABB46B9}" destId="{0AC7B23F-38A9-48C8-A7AD-D61BE6C5B566}" srcOrd="0" destOrd="0" presId="urn:microsoft.com/office/officeart/2011/layout/RadialPictureList"/>
    <dgm:cxn modelId="{8C35E622-6CE0-498E-AE6F-04DA54692B6A}" type="presParOf" srcId="{BD7689CD-403B-4BAA-BA95-52E3AABB46B9}" destId="{9C0D6071-8797-4200-9AFB-A16A54E49101}" srcOrd="1" destOrd="0" presId="urn:microsoft.com/office/officeart/2011/layout/RadialPictureList"/>
    <dgm:cxn modelId="{822DFFDF-9987-4269-B6EC-BCFF2FA26006}" type="presParOf" srcId="{BD7689CD-403B-4BAA-BA95-52E3AABB46B9}" destId="{F1B72EA4-365F-4119-BADE-BC2B3F0AEE5F}" srcOrd="2" destOrd="0" presId="urn:microsoft.com/office/officeart/2011/layout/RadialPictureList"/>
    <dgm:cxn modelId="{6A765B7A-795F-400C-9B9F-EB1EFE9E8C64}" type="presParOf" srcId="{BD7689CD-403B-4BAA-BA95-52E3AABB46B9}" destId="{3AC6C249-2C59-446F-9B5B-8B20A1E51285}" srcOrd="3" destOrd="0" presId="urn:microsoft.com/office/officeart/2011/layout/RadialPictureList"/>
    <dgm:cxn modelId="{50097873-7636-4BCB-888C-54CA9ECE7F96}" type="presParOf" srcId="{BD7689CD-403B-4BAA-BA95-52E3AABB46B9}" destId="{C110898C-C7BC-4017-9AF2-089985797F50}" srcOrd="4" destOrd="0" presId="urn:microsoft.com/office/officeart/2011/layout/RadialPictureList"/>
    <dgm:cxn modelId="{6E8784A0-DE32-4A9F-96C9-456C248B58C6}" type="presParOf" srcId="{C110898C-C7BC-4017-9AF2-089985797F50}" destId="{14A98214-7971-4C6A-BFDB-A635E77620CB}" srcOrd="0" destOrd="0" presId="urn:microsoft.com/office/officeart/2011/layout/RadialPictureList"/>
    <dgm:cxn modelId="{CF2771A1-2FC3-426E-9358-589BCB2FBDD7}" type="presParOf" srcId="{BD7689CD-403B-4BAA-BA95-52E3AABB46B9}" destId="{062C275E-0C96-425B-8D10-44AE25EDFEC3}" srcOrd="5" destOrd="0" presId="urn:microsoft.com/office/officeart/2011/layout/RadialPictureList"/>
    <dgm:cxn modelId="{1CC57646-5B3A-494F-B799-5770692271F9}" type="presParOf" srcId="{BD7689CD-403B-4BAA-BA95-52E3AABB46B9}" destId="{177113BF-993A-447F-889A-48550AEB7F62}" srcOrd="6" destOrd="0" presId="urn:microsoft.com/office/officeart/2011/layout/RadialPictureList"/>
    <dgm:cxn modelId="{385F55FD-2299-4AE4-96E0-39C83392F8B4}" type="presParOf" srcId="{177113BF-993A-447F-889A-48550AEB7F62}" destId="{EE7EF034-19AA-40B6-B683-E3B588A390E3}" srcOrd="0" destOrd="0" presId="urn:microsoft.com/office/officeart/2011/layout/RadialPictureList"/>
    <dgm:cxn modelId="{F11CA6A7-025F-4F3A-907E-9D5451B09B8B}" type="presParOf" srcId="{BD7689CD-403B-4BAA-BA95-52E3AABB46B9}" destId="{1EBB52FD-7427-4773-9FF3-BE727F6E2135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CB3014-1E4A-4D12-A312-59456ADD86DE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99F6A8BD-E02F-42C6-B18E-38D9D1CC3F10}">
      <dgm:prSet phldrT="[Текст]"/>
      <dgm:spPr/>
      <dgm:t>
        <a:bodyPr/>
        <a:lstStyle/>
        <a:p>
          <a:r>
            <a:rPr lang="ru-RU" dirty="0" smtClean="0"/>
            <a:t>    Хорошо  (82%)</a:t>
          </a:r>
          <a:endParaRPr lang="ru-RU" dirty="0"/>
        </a:p>
      </dgm:t>
    </dgm:pt>
    <dgm:pt modelId="{9E445888-7BF2-45CC-AA55-B707E02D7BA4}" type="parTrans" cxnId="{B35F1BE3-FAC2-4DC4-8CA5-42556FC34769}">
      <dgm:prSet/>
      <dgm:spPr/>
      <dgm:t>
        <a:bodyPr/>
        <a:lstStyle/>
        <a:p>
          <a:endParaRPr lang="ru-RU"/>
        </a:p>
      </dgm:t>
    </dgm:pt>
    <dgm:pt modelId="{6DAD1749-9DA5-404A-91B2-5C3E168ED1A2}" type="sibTrans" cxnId="{B35F1BE3-FAC2-4DC4-8CA5-42556FC34769}">
      <dgm:prSet/>
      <dgm:spPr/>
      <dgm:t>
        <a:bodyPr/>
        <a:lstStyle/>
        <a:p>
          <a:endParaRPr lang="ru-RU"/>
        </a:p>
      </dgm:t>
    </dgm:pt>
    <dgm:pt modelId="{7AC9BEB6-B284-4E4E-8827-93ECE587F4D3}">
      <dgm:prSet phldrT="[Текст]"/>
      <dgm:spPr/>
      <dgm:t>
        <a:bodyPr/>
        <a:lstStyle/>
        <a:p>
          <a:r>
            <a:rPr lang="ru-RU" dirty="0" smtClean="0"/>
            <a:t>Оценка учебного заведения</a:t>
          </a:r>
          <a:endParaRPr lang="ru-RU" dirty="0"/>
        </a:p>
      </dgm:t>
    </dgm:pt>
    <dgm:pt modelId="{9386272A-A357-4B71-8B30-D78D7307D791}" type="parTrans" cxnId="{2BC1660D-7CBF-4921-B01D-A7DC79E03B6D}">
      <dgm:prSet/>
      <dgm:spPr/>
      <dgm:t>
        <a:bodyPr/>
        <a:lstStyle/>
        <a:p>
          <a:endParaRPr lang="ru-RU"/>
        </a:p>
      </dgm:t>
    </dgm:pt>
    <dgm:pt modelId="{57ED784A-6C41-4ADD-8616-CE866CE645DD}" type="sibTrans" cxnId="{2BC1660D-7CBF-4921-B01D-A7DC79E03B6D}">
      <dgm:prSet/>
      <dgm:spPr/>
      <dgm:t>
        <a:bodyPr/>
        <a:lstStyle/>
        <a:p>
          <a:endParaRPr lang="ru-RU"/>
        </a:p>
      </dgm:t>
    </dgm:pt>
    <dgm:pt modelId="{D83773FA-5022-4D81-966C-D4CD72024711}">
      <dgm:prSet phldrT="[Текст]"/>
      <dgm:spPr/>
      <dgm:t>
        <a:bodyPr/>
        <a:lstStyle/>
        <a:p>
          <a:r>
            <a:rPr lang="ru-RU" dirty="0" smtClean="0"/>
            <a:t>      2 место</a:t>
          </a:r>
          <a:endParaRPr lang="ru-RU" dirty="0"/>
        </a:p>
      </dgm:t>
    </dgm:pt>
    <dgm:pt modelId="{203EAAED-0D01-415A-AE05-6752B2BD20EE}" type="parTrans" cxnId="{8C134009-41B3-495F-ADE3-E661ED27954F}">
      <dgm:prSet/>
      <dgm:spPr/>
      <dgm:t>
        <a:bodyPr/>
        <a:lstStyle/>
        <a:p>
          <a:endParaRPr lang="ru-RU"/>
        </a:p>
      </dgm:t>
    </dgm:pt>
    <dgm:pt modelId="{833546FF-1295-47D4-9C2F-FC7788D8012D}" type="sibTrans" cxnId="{8C134009-41B3-495F-ADE3-E661ED27954F}">
      <dgm:prSet/>
      <dgm:spPr/>
      <dgm:t>
        <a:bodyPr/>
        <a:lstStyle/>
        <a:p>
          <a:endParaRPr lang="ru-RU"/>
        </a:p>
      </dgm:t>
    </dgm:pt>
    <dgm:pt modelId="{0DB4F6D7-62FA-472E-9348-37CC25A3076C}">
      <dgm:prSet phldrT="[Текст]"/>
      <dgm:spPr/>
      <dgm:t>
        <a:bodyPr/>
        <a:lstStyle/>
        <a:p>
          <a:r>
            <a:rPr lang="ru-RU" dirty="0" smtClean="0"/>
            <a:t>Итоги районных мероприятий</a:t>
          </a:r>
          <a:endParaRPr lang="ru-RU" dirty="0"/>
        </a:p>
      </dgm:t>
    </dgm:pt>
    <dgm:pt modelId="{D70BCD1B-F6D8-4FBD-A8FB-41EF2D622184}" type="parTrans" cxnId="{6B81D762-54E9-464D-B530-921EB54B7120}">
      <dgm:prSet/>
      <dgm:spPr/>
      <dgm:t>
        <a:bodyPr/>
        <a:lstStyle/>
        <a:p>
          <a:endParaRPr lang="ru-RU"/>
        </a:p>
      </dgm:t>
    </dgm:pt>
    <dgm:pt modelId="{95C69A9D-1F3D-46B0-8CB3-CA4D0B0F73A8}" type="sibTrans" cxnId="{6B81D762-54E9-464D-B530-921EB54B7120}">
      <dgm:prSet/>
      <dgm:spPr/>
      <dgm:t>
        <a:bodyPr/>
        <a:lstStyle/>
        <a:p>
          <a:endParaRPr lang="ru-RU"/>
        </a:p>
      </dgm:t>
    </dgm:pt>
    <dgm:pt modelId="{EB06608C-9410-4837-8618-B810ABF12889}">
      <dgm:prSet phldrT="[Текст]"/>
      <dgm:spPr/>
      <dgm:t>
        <a:bodyPr/>
        <a:lstStyle/>
        <a:p>
          <a:r>
            <a:rPr lang="ru-RU" dirty="0" smtClean="0"/>
            <a:t>       2/3 место</a:t>
          </a:r>
          <a:endParaRPr lang="ru-RU" dirty="0"/>
        </a:p>
      </dgm:t>
    </dgm:pt>
    <dgm:pt modelId="{FFEEF551-0F44-4E94-9038-22BE2AD5BEEF}" type="parTrans" cxnId="{B11F4CD4-FF40-48D8-87F1-2B8D44F8B902}">
      <dgm:prSet/>
      <dgm:spPr/>
      <dgm:t>
        <a:bodyPr/>
        <a:lstStyle/>
        <a:p>
          <a:endParaRPr lang="ru-RU"/>
        </a:p>
      </dgm:t>
    </dgm:pt>
    <dgm:pt modelId="{18B83904-3D12-458C-B829-D9C9CA8761D1}" type="sibTrans" cxnId="{B11F4CD4-FF40-48D8-87F1-2B8D44F8B902}">
      <dgm:prSet/>
      <dgm:spPr/>
      <dgm:t>
        <a:bodyPr/>
        <a:lstStyle/>
        <a:p>
          <a:endParaRPr lang="ru-RU"/>
        </a:p>
      </dgm:t>
    </dgm:pt>
    <dgm:pt modelId="{2631E99F-E4CA-498C-B163-8315324C99B1}">
      <dgm:prSet phldrT="[Текст]"/>
      <dgm:spPr/>
      <dgm:t>
        <a:bodyPr/>
        <a:lstStyle/>
        <a:p>
          <a:r>
            <a:rPr lang="ru-RU" dirty="0" smtClean="0"/>
            <a:t>Районная олимпиада</a:t>
          </a:r>
          <a:endParaRPr lang="ru-RU" dirty="0"/>
        </a:p>
      </dgm:t>
    </dgm:pt>
    <dgm:pt modelId="{092AA10B-12FD-4F8B-A438-BA284D36D6D1}" type="parTrans" cxnId="{947DE29D-17CA-43B0-81FA-41FBE87E053E}">
      <dgm:prSet/>
      <dgm:spPr/>
      <dgm:t>
        <a:bodyPr/>
        <a:lstStyle/>
        <a:p>
          <a:endParaRPr lang="ru-RU"/>
        </a:p>
      </dgm:t>
    </dgm:pt>
    <dgm:pt modelId="{621021D7-9062-46C3-871A-056E1E9F1E1E}" type="sibTrans" cxnId="{947DE29D-17CA-43B0-81FA-41FBE87E053E}">
      <dgm:prSet/>
      <dgm:spPr/>
      <dgm:t>
        <a:bodyPr/>
        <a:lstStyle/>
        <a:p>
          <a:endParaRPr lang="ru-RU"/>
        </a:p>
      </dgm:t>
    </dgm:pt>
    <dgm:pt modelId="{96BC3574-3299-40F5-B46B-EC74BBD1B955}" type="pres">
      <dgm:prSet presAssocID="{F2CB3014-1E4A-4D12-A312-59456ADD86DE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ED7B801-D75A-4316-B51C-66EB279D5C4F}" type="pres">
      <dgm:prSet presAssocID="{99F6A8BD-E02F-42C6-B18E-38D9D1CC3F10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AE1474-1432-406C-8FBA-4ACE593562C3}" type="pres">
      <dgm:prSet presAssocID="{99F6A8BD-E02F-42C6-B18E-38D9D1CC3F10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CCB67-6384-4656-8E68-E00362F72CBA}" type="pres">
      <dgm:prSet presAssocID="{D83773FA-5022-4D81-966C-D4CD72024711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7701E-F4B0-4131-A8CD-A42C962BF47D}" type="pres">
      <dgm:prSet presAssocID="{D83773FA-5022-4D81-966C-D4CD72024711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158BB-878F-4302-BF6B-CBE549580C58}" type="pres">
      <dgm:prSet presAssocID="{EB06608C-9410-4837-8618-B810ABF12889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E4064-A595-4C38-90EE-E53197FCC3E4}" type="pres">
      <dgm:prSet presAssocID="{EB06608C-9410-4837-8618-B810ABF12889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1F4CD4-FF40-48D8-87F1-2B8D44F8B902}" srcId="{F2CB3014-1E4A-4D12-A312-59456ADD86DE}" destId="{EB06608C-9410-4837-8618-B810ABF12889}" srcOrd="2" destOrd="0" parTransId="{FFEEF551-0F44-4E94-9038-22BE2AD5BEEF}" sibTransId="{18B83904-3D12-458C-B829-D9C9CA8761D1}"/>
    <dgm:cxn modelId="{0C818041-C849-4D50-ADC0-FF5787F667DC}" type="presOf" srcId="{2631E99F-E4CA-498C-B163-8315324C99B1}" destId="{A90E4064-A595-4C38-90EE-E53197FCC3E4}" srcOrd="0" destOrd="0" presId="urn:microsoft.com/office/officeart/2009/3/layout/IncreasingArrowsProcess"/>
    <dgm:cxn modelId="{CB2457AA-DE55-475F-802F-43AE9E946AAF}" type="presOf" srcId="{F2CB3014-1E4A-4D12-A312-59456ADD86DE}" destId="{96BC3574-3299-40F5-B46B-EC74BBD1B955}" srcOrd="0" destOrd="0" presId="urn:microsoft.com/office/officeart/2009/3/layout/IncreasingArrowsProcess"/>
    <dgm:cxn modelId="{357DD046-F7E3-40E2-B7C9-7F5201B6250E}" type="presOf" srcId="{0DB4F6D7-62FA-472E-9348-37CC25A3076C}" destId="{3AD7701E-F4B0-4131-A8CD-A42C962BF47D}" srcOrd="0" destOrd="0" presId="urn:microsoft.com/office/officeart/2009/3/layout/IncreasingArrowsProcess"/>
    <dgm:cxn modelId="{6B81D762-54E9-464D-B530-921EB54B7120}" srcId="{D83773FA-5022-4D81-966C-D4CD72024711}" destId="{0DB4F6D7-62FA-472E-9348-37CC25A3076C}" srcOrd="0" destOrd="0" parTransId="{D70BCD1B-F6D8-4FBD-A8FB-41EF2D622184}" sibTransId="{95C69A9D-1F3D-46B0-8CB3-CA4D0B0F73A8}"/>
    <dgm:cxn modelId="{A1382F92-8C89-440C-8F3F-D41972331E3F}" type="presOf" srcId="{EB06608C-9410-4837-8618-B810ABF12889}" destId="{439158BB-878F-4302-BF6B-CBE549580C58}" srcOrd="0" destOrd="0" presId="urn:microsoft.com/office/officeart/2009/3/layout/IncreasingArrowsProcess"/>
    <dgm:cxn modelId="{92959256-FEFC-4CBB-ACC5-087CAB8968A1}" type="presOf" srcId="{D83773FA-5022-4D81-966C-D4CD72024711}" destId="{ED9CCB67-6384-4656-8E68-E00362F72CBA}" srcOrd="0" destOrd="0" presId="urn:microsoft.com/office/officeart/2009/3/layout/IncreasingArrowsProcess"/>
    <dgm:cxn modelId="{8C134009-41B3-495F-ADE3-E661ED27954F}" srcId="{F2CB3014-1E4A-4D12-A312-59456ADD86DE}" destId="{D83773FA-5022-4D81-966C-D4CD72024711}" srcOrd="1" destOrd="0" parTransId="{203EAAED-0D01-415A-AE05-6752B2BD20EE}" sibTransId="{833546FF-1295-47D4-9C2F-FC7788D8012D}"/>
    <dgm:cxn modelId="{4F7D62D3-43D1-4179-954E-37ACDD6A27D3}" type="presOf" srcId="{7AC9BEB6-B284-4E4E-8827-93ECE587F4D3}" destId="{C7AE1474-1432-406C-8FBA-4ACE593562C3}" srcOrd="0" destOrd="0" presId="urn:microsoft.com/office/officeart/2009/3/layout/IncreasingArrowsProcess"/>
    <dgm:cxn modelId="{B35F1BE3-FAC2-4DC4-8CA5-42556FC34769}" srcId="{F2CB3014-1E4A-4D12-A312-59456ADD86DE}" destId="{99F6A8BD-E02F-42C6-B18E-38D9D1CC3F10}" srcOrd="0" destOrd="0" parTransId="{9E445888-7BF2-45CC-AA55-B707E02D7BA4}" sibTransId="{6DAD1749-9DA5-404A-91B2-5C3E168ED1A2}"/>
    <dgm:cxn modelId="{E12E6CF5-8DE0-42F0-946E-F1E0B72F27B4}" type="presOf" srcId="{99F6A8BD-E02F-42C6-B18E-38D9D1CC3F10}" destId="{9ED7B801-D75A-4316-B51C-66EB279D5C4F}" srcOrd="0" destOrd="0" presId="urn:microsoft.com/office/officeart/2009/3/layout/IncreasingArrowsProcess"/>
    <dgm:cxn modelId="{2BC1660D-7CBF-4921-B01D-A7DC79E03B6D}" srcId="{99F6A8BD-E02F-42C6-B18E-38D9D1CC3F10}" destId="{7AC9BEB6-B284-4E4E-8827-93ECE587F4D3}" srcOrd="0" destOrd="0" parTransId="{9386272A-A357-4B71-8B30-D78D7307D791}" sibTransId="{57ED784A-6C41-4ADD-8616-CE866CE645DD}"/>
    <dgm:cxn modelId="{947DE29D-17CA-43B0-81FA-41FBE87E053E}" srcId="{EB06608C-9410-4837-8618-B810ABF12889}" destId="{2631E99F-E4CA-498C-B163-8315324C99B1}" srcOrd="0" destOrd="0" parTransId="{092AA10B-12FD-4F8B-A438-BA284D36D6D1}" sibTransId="{621021D7-9062-46C3-871A-056E1E9F1E1E}"/>
    <dgm:cxn modelId="{1B05DB40-AAF9-4389-8963-E89E2D8A8902}" type="presParOf" srcId="{96BC3574-3299-40F5-B46B-EC74BBD1B955}" destId="{9ED7B801-D75A-4316-B51C-66EB279D5C4F}" srcOrd="0" destOrd="0" presId="urn:microsoft.com/office/officeart/2009/3/layout/IncreasingArrowsProcess"/>
    <dgm:cxn modelId="{A1A9FF49-41B2-4BA7-8843-EB72CCEAC62E}" type="presParOf" srcId="{96BC3574-3299-40F5-B46B-EC74BBD1B955}" destId="{C7AE1474-1432-406C-8FBA-4ACE593562C3}" srcOrd="1" destOrd="0" presId="urn:microsoft.com/office/officeart/2009/3/layout/IncreasingArrowsProcess"/>
    <dgm:cxn modelId="{6D2AEC23-91FE-48E5-8D78-8856A0994EE9}" type="presParOf" srcId="{96BC3574-3299-40F5-B46B-EC74BBD1B955}" destId="{ED9CCB67-6384-4656-8E68-E00362F72CBA}" srcOrd="2" destOrd="0" presId="urn:microsoft.com/office/officeart/2009/3/layout/IncreasingArrowsProcess"/>
    <dgm:cxn modelId="{0013C0B9-5D1B-456F-A648-BB32A3E7144B}" type="presParOf" srcId="{96BC3574-3299-40F5-B46B-EC74BBD1B955}" destId="{3AD7701E-F4B0-4131-A8CD-A42C962BF47D}" srcOrd="3" destOrd="0" presId="urn:microsoft.com/office/officeart/2009/3/layout/IncreasingArrowsProcess"/>
    <dgm:cxn modelId="{EEC031D0-9266-4DB4-8F9F-AEE2C3096265}" type="presParOf" srcId="{96BC3574-3299-40F5-B46B-EC74BBD1B955}" destId="{439158BB-878F-4302-BF6B-CBE549580C58}" srcOrd="4" destOrd="0" presId="urn:microsoft.com/office/officeart/2009/3/layout/IncreasingArrowsProcess"/>
    <dgm:cxn modelId="{9DD27923-E37C-42B0-851E-65A8FBE0E395}" type="presParOf" srcId="{96BC3574-3299-40F5-B46B-EC74BBD1B955}" destId="{A90E4064-A595-4C38-90EE-E53197FCC3E4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86712F-2F8C-480B-BCEA-242B8141EB0F}" type="doc">
      <dgm:prSet loTypeId="urn:microsoft.com/office/officeart/2005/8/layout/radial4" loCatId="relationship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2F6598F-740E-48FC-AF25-9E52A5F1B31E}">
      <dgm:prSet phldrT="[Текст]"/>
      <dgm:spPr/>
      <dgm:t>
        <a:bodyPr/>
        <a:lstStyle/>
        <a:p>
          <a:r>
            <a:rPr lang="ru-RU" dirty="0" smtClean="0"/>
            <a:t>Качество </a:t>
          </a:r>
        </a:p>
        <a:p>
          <a:r>
            <a:rPr lang="ru-RU" dirty="0" smtClean="0"/>
            <a:t>результата:</a:t>
          </a:r>
          <a:endParaRPr lang="ru-RU" dirty="0"/>
        </a:p>
      </dgm:t>
    </dgm:pt>
    <dgm:pt modelId="{C0187E7E-C869-4B71-96F4-3FBE1700FB29}" type="parTrans" cxnId="{912EA0D5-47A8-4722-BB4B-6BDED9CB9823}">
      <dgm:prSet/>
      <dgm:spPr/>
      <dgm:t>
        <a:bodyPr/>
        <a:lstStyle/>
        <a:p>
          <a:endParaRPr lang="ru-RU"/>
        </a:p>
      </dgm:t>
    </dgm:pt>
    <dgm:pt modelId="{E37F74F2-C697-4C99-A0D7-21D23364D190}" type="sibTrans" cxnId="{912EA0D5-47A8-4722-BB4B-6BDED9CB9823}">
      <dgm:prSet/>
      <dgm:spPr/>
      <dgm:t>
        <a:bodyPr/>
        <a:lstStyle/>
        <a:p>
          <a:endParaRPr lang="ru-RU"/>
        </a:p>
      </dgm:t>
    </dgm:pt>
    <dgm:pt modelId="{D19A155B-7F07-48FE-B40E-2F388163E17D}">
      <dgm:prSet phldrT="[Текст]"/>
      <dgm:spPr/>
      <dgm:t>
        <a:bodyPr/>
        <a:lstStyle/>
        <a:p>
          <a:r>
            <a:rPr lang="ru-RU" dirty="0" smtClean="0"/>
            <a:t>Научно-исследовательская работа</a:t>
          </a:r>
        </a:p>
        <a:p>
          <a:r>
            <a:rPr lang="ru-RU" dirty="0" smtClean="0"/>
            <a:t>2 место</a:t>
          </a:r>
          <a:endParaRPr lang="ru-RU" dirty="0"/>
        </a:p>
      </dgm:t>
    </dgm:pt>
    <dgm:pt modelId="{6542C04F-B726-4EBD-B6B4-40A8B8DBDE50}" type="parTrans" cxnId="{0A2B4000-8F9E-484E-B1A2-79E1625BFD1C}">
      <dgm:prSet/>
      <dgm:spPr/>
      <dgm:t>
        <a:bodyPr/>
        <a:lstStyle/>
        <a:p>
          <a:endParaRPr lang="ru-RU"/>
        </a:p>
      </dgm:t>
    </dgm:pt>
    <dgm:pt modelId="{DF5D83BD-02C3-4F90-9481-9C8DE733B365}" type="sibTrans" cxnId="{0A2B4000-8F9E-484E-B1A2-79E1625BFD1C}">
      <dgm:prSet/>
      <dgm:spPr/>
      <dgm:t>
        <a:bodyPr/>
        <a:lstStyle/>
        <a:p>
          <a:endParaRPr lang="ru-RU"/>
        </a:p>
      </dgm:t>
    </dgm:pt>
    <dgm:pt modelId="{390B5A86-C108-4201-8366-D7BBD8C97195}">
      <dgm:prSet phldrT="[Текст]"/>
      <dgm:spPr/>
      <dgm:t>
        <a:bodyPr/>
        <a:lstStyle/>
        <a:p>
          <a:r>
            <a:rPr lang="ru-RU" dirty="0" smtClean="0"/>
            <a:t>Лучший лидер</a:t>
          </a:r>
        </a:p>
        <a:p>
          <a:r>
            <a:rPr lang="ru-RU" dirty="0" smtClean="0"/>
            <a:t>1 место</a:t>
          </a:r>
          <a:endParaRPr lang="ru-RU" dirty="0"/>
        </a:p>
      </dgm:t>
    </dgm:pt>
    <dgm:pt modelId="{5D437370-672A-45DD-A032-238C465E2413}" type="parTrans" cxnId="{9124856B-1D16-41B0-9365-337EFD4C30A9}">
      <dgm:prSet/>
      <dgm:spPr/>
      <dgm:t>
        <a:bodyPr/>
        <a:lstStyle/>
        <a:p>
          <a:endParaRPr lang="ru-RU"/>
        </a:p>
      </dgm:t>
    </dgm:pt>
    <dgm:pt modelId="{B90C65AD-C006-444F-A782-0CE22CCAD58C}" type="sibTrans" cxnId="{9124856B-1D16-41B0-9365-337EFD4C30A9}">
      <dgm:prSet/>
      <dgm:spPr/>
      <dgm:t>
        <a:bodyPr/>
        <a:lstStyle/>
        <a:p>
          <a:endParaRPr lang="ru-RU"/>
        </a:p>
      </dgm:t>
    </dgm:pt>
    <dgm:pt modelId="{C64985B0-4B8E-4290-92F4-75AB18749969}">
      <dgm:prSet phldrT="[Текст]"/>
      <dgm:spPr/>
      <dgm:t>
        <a:bodyPr/>
        <a:lstStyle/>
        <a:p>
          <a:r>
            <a:rPr lang="ru-RU" dirty="0" smtClean="0"/>
            <a:t>Лучший ученический</a:t>
          </a:r>
        </a:p>
        <a:p>
          <a:r>
            <a:rPr lang="ru-RU" dirty="0" smtClean="0"/>
            <a:t>Совет</a:t>
          </a:r>
        </a:p>
        <a:p>
          <a:r>
            <a:rPr lang="ru-RU" dirty="0" smtClean="0"/>
            <a:t>1 место</a:t>
          </a:r>
          <a:endParaRPr lang="ru-RU" dirty="0"/>
        </a:p>
      </dgm:t>
    </dgm:pt>
    <dgm:pt modelId="{E278BD2B-8B4B-4199-8EC5-C3E3E3E07D50}" type="parTrans" cxnId="{05CE5190-9DFD-4712-919A-0D074D412E96}">
      <dgm:prSet/>
      <dgm:spPr/>
      <dgm:t>
        <a:bodyPr/>
        <a:lstStyle/>
        <a:p>
          <a:endParaRPr lang="ru-RU"/>
        </a:p>
      </dgm:t>
    </dgm:pt>
    <dgm:pt modelId="{4F48C905-521E-4E8D-9E0F-A3404B06F79B}" type="sibTrans" cxnId="{05CE5190-9DFD-4712-919A-0D074D412E96}">
      <dgm:prSet/>
      <dgm:spPr/>
      <dgm:t>
        <a:bodyPr/>
        <a:lstStyle/>
        <a:p>
          <a:endParaRPr lang="ru-RU"/>
        </a:p>
      </dgm:t>
    </dgm:pt>
    <dgm:pt modelId="{595BED39-15BF-4F6C-8572-5FFDC76EF371}" type="pres">
      <dgm:prSet presAssocID="{4E86712F-2F8C-480B-BCEA-242B8141EB0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D050F7-4381-4ECE-9E4D-B288B4F2A51B}" type="pres">
      <dgm:prSet presAssocID="{B2F6598F-740E-48FC-AF25-9E52A5F1B31E}" presName="centerShape" presStyleLbl="node0" presStyleIdx="0" presStyleCnt="1"/>
      <dgm:spPr/>
      <dgm:t>
        <a:bodyPr/>
        <a:lstStyle/>
        <a:p>
          <a:endParaRPr lang="ru-RU"/>
        </a:p>
      </dgm:t>
    </dgm:pt>
    <dgm:pt modelId="{D7167251-15DF-46FC-A865-D56234F3C499}" type="pres">
      <dgm:prSet presAssocID="{6542C04F-B726-4EBD-B6B4-40A8B8DBDE50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F7C6A6D1-461E-4935-9C5B-623E1B8805D2}" type="pres">
      <dgm:prSet presAssocID="{D19A155B-7F07-48FE-B40E-2F388163E17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CDB8F-0A73-4524-8FF3-441D2D777075}" type="pres">
      <dgm:prSet presAssocID="{5D437370-672A-45DD-A032-238C465E2413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4C2062E7-373F-4CCB-872F-058BFA94AFA7}" type="pres">
      <dgm:prSet presAssocID="{390B5A86-C108-4201-8366-D7BBD8C9719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E525B-13D7-4204-9748-6BF65F66EEE3}" type="pres">
      <dgm:prSet presAssocID="{E278BD2B-8B4B-4199-8EC5-C3E3E3E07D50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964AB173-2AD1-40E7-BF2E-08A25FF08BEF}" type="pres">
      <dgm:prSet presAssocID="{C64985B0-4B8E-4290-92F4-75AB1874996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9E8D19-E1A6-40B2-8EBE-6AC4DD3AF4F2}" type="presOf" srcId="{4E86712F-2F8C-480B-BCEA-242B8141EB0F}" destId="{595BED39-15BF-4F6C-8572-5FFDC76EF371}" srcOrd="0" destOrd="0" presId="urn:microsoft.com/office/officeart/2005/8/layout/radial4"/>
    <dgm:cxn modelId="{45551127-D669-4AAE-AF9F-C374FC64FEC7}" type="presOf" srcId="{6542C04F-B726-4EBD-B6B4-40A8B8DBDE50}" destId="{D7167251-15DF-46FC-A865-D56234F3C499}" srcOrd="0" destOrd="0" presId="urn:microsoft.com/office/officeart/2005/8/layout/radial4"/>
    <dgm:cxn modelId="{2FCB6328-DCC3-423A-B1CA-19D47A057555}" type="presOf" srcId="{B2F6598F-740E-48FC-AF25-9E52A5F1B31E}" destId="{49D050F7-4381-4ECE-9E4D-B288B4F2A51B}" srcOrd="0" destOrd="0" presId="urn:microsoft.com/office/officeart/2005/8/layout/radial4"/>
    <dgm:cxn modelId="{601CED9A-F4C1-4F24-8598-40E1445CD729}" type="presOf" srcId="{5D437370-672A-45DD-A032-238C465E2413}" destId="{520CDB8F-0A73-4524-8FF3-441D2D777075}" srcOrd="0" destOrd="0" presId="urn:microsoft.com/office/officeart/2005/8/layout/radial4"/>
    <dgm:cxn modelId="{05CE5190-9DFD-4712-919A-0D074D412E96}" srcId="{B2F6598F-740E-48FC-AF25-9E52A5F1B31E}" destId="{C64985B0-4B8E-4290-92F4-75AB18749969}" srcOrd="2" destOrd="0" parTransId="{E278BD2B-8B4B-4199-8EC5-C3E3E3E07D50}" sibTransId="{4F48C905-521E-4E8D-9E0F-A3404B06F79B}"/>
    <dgm:cxn modelId="{9124856B-1D16-41B0-9365-337EFD4C30A9}" srcId="{B2F6598F-740E-48FC-AF25-9E52A5F1B31E}" destId="{390B5A86-C108-4201-8366-D7BBD8C97195}" srcOrd="1" destOrd="0" parTransId="{5D437370-672A-45DD-A032-238C465E2413}" sibTransId="{B90C65AD-C006-444F-A782-0CE22CCAD58C}"/>
    <dgm:cxn modelId="{AA79250E-2719-432E-9140-2EB7D40CF368}" type="presOf" srcId="{D19A155B-7F07-48FE-B40E-2F388163E17D}" destId="{F7C6A6D1-461E-4935-9C5B-623E1B8805D2}" srcOrd="0" destOrd="0" presId="urn:microsoft.com/office/officeart/2005/8/layout/radial4"/>
    <dgm:cxn modelId="{912EA0D5-47A8-4722-BB4B-6BDED9CB9823}" srcId="{4E86712F-2F8C-480B-BCEA-242B8141EB0F}" destId="{B2F6598F-740E-48FC-AF25-9E52A5F1B31E}" srcOrd="0" destOrd="0" parTransId="{C0187E7E-C869-4B71-96F4-3FBE1700FB29}" sibTransId="{E37F74F2-C697-4C99-A0D7-21D23364D190}"/>
    <dgm:cxn modelId="{CC61C044-DA5A-43A0-82B1-1E3FB8E347E3}" type="presOf" srcId="{390B5A86-C108-4201-8366-D7BBD8C97195}" destId="{4C2062E7-373F-4CCB-872F-058BFA94AFA7}" srcOrd="0" destOrd="0" presId="urn:microsoft.com/office/officeart/2005/8/layout/radial4"/>
    <dgm:cxn modelId="{65A99B25-8B0F-4234-B1F2-6B83276C684A}" type="presOf" srcId="{E278BD2B-8B4B-4199-8EC5-C3E3E3E07D50}" destId="{5B3E525B-13D7-4204-9748-6BF65F66EEE3}" srcOrd="0" destOrd="0" presId="urn:microsoft.com/office/officeart/2005/8/layout/radial4"/>
    <dgm:cxn modelId="{0070898C-7ECB-4B2F-90D7-B1D44E647FE3}" type="presOf" srcId="{C64985B0-4B8E-4290-92F4-75AB18749969}" destId="{964AB173-2AD1-40E7-BF2E-08A25FF08BEF}" srcOrd="0" destOrd="0" presId="urn:microsoft.com/office/officeart/2005/8/layout/radial4"/>
    <dgm:cxn modelId="{0A2B4000-8F9E-484E-B1A2-79E1625BFD1C}" srcId="{B2F6598F-740E-48FC-AF25-9E52A5F1B31E}" destId="{D19A155B-7F07-48FE-B40E-2F388163E17D}" srcOrd="0" destOrd="0" parTransId="{6542C04F-B726-4EBD-B6B4-40A8B8DBDE50}" sibTransId="{DF5D83BD-02C3-4F90-9481-9C8DE733B365}"/>
    <dgm:cxn modelId="{2A0AAD4E-D567-4873-8568-DB9A82A15465}" type="presParOf" srcId="{595BED39-15BF-4F6C-8572-5FFDC76EF371}" destId="{49D050F7-4381-4ECE-9E4D-B288B4F2A51B}" srcOrd="0" destOrd="0" presId="urn:microsoft.com/office/officeart/2005/8/layout/radial4"/>
    <dgm:cxn modelId="{C2C71D8A-D0A9-4FC3-B37E-AD39556BEAA6}" type="presParOf" srcId="{595BED39-15BF-4F6C-8572-5FFDC76EF371}" destId="{D7167251-15DF-46FC-A865-D56234F3C499}" srcOrd="1" destOrd="0" presId="urn:microsoft.com/office/officeart/2005/8/layout/radial4"/>
    <dgm:cxn modelId="{5272400D-5CC1-4332-AF22-5D2E0DE9E872}" type="presParOf" srcId="{595BED39-15BF-4F6C-8572-5FFDC76EF371}" destId="{F7C6A6D1-461E-4935-9C5B-623E1B8805D2}" srcOrd="2" destOrd="0" presId="urn:microsoft.com/office/officeart/2005/8/layout/radial4"/>
    <dgm:cxn modelId="{3264FD1D-7707-4A45-8B31-F6BFD7E6373D}" type="presParOf" srcId="{595BED39-15BF-4F6C-8572-5FFDC76EF371}" destId="{520CDB8F-0A73-4524-8FF3-441D2D777075}" srcOrd="3" destOrd="0" presId="urn:microsoft.com/office/officeart/2005/8/layout/radial4"/>
    <dgm:cxn modelId="{829AFE81-C3E7-4F41-A2AB-DE769E947179}" type="presParOf" srcId="{595BED39-15BF-4F6C-8572-5FFDC76EF371}" destId="{4C2062E7-373F-4CCB-872F-058BFA94AFA7}" srcOrd="4" destOrd="0" presId="urn:microsoft.com/office/officeart/2005/8/layout/radial4"/>
    <dgm:cxn modelId="{31153219-D9FB-41BD-8A51-EBE381B130D4}" type="presParOf" srcId="{595BED39-15BF-4F6C-8572-5FFDC76EF371}" destId="{5B3E525B-13D7-4204-9748-6BF65F66EEE3}" srcOrd="5" destOrd="0" presId="urn:microsoft.com/office/officeart/2005/8/layout/radial4"/>
    <dgm:cxn modelId="{2263280E-34A8-488D-85AE-A62A52645520}" type="presParOf" srcId="{595BED39-15BF-4F6C-8572-5FFDC76EF371}" destId="{964AB173-2AD1-40E7-BF2E-08A25FF08BE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2FED5F-2980-4D14-B3C6-351096581CA7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AD96BA8-5796-44F2-B466-43A33FFB9C2D}">
      <dgm:prSet phldrT="[Текст]"/>
      <dgm:spPr/>
      <dgm:t>
        <a:bodyPr/>
        <a:lstStyle/>
        <a:p>
          <a:r>
            <a:rPr lang="ru-RU" dirty="0" smtClean="0"/>
            <a:t>Чемпионат по футболу</a:t>
          </a:r>
          <a:endParaRPr lang="ru-RU" dirty="0"/>
        </a:p>
      </dgm:t>
    </dgm:pt>
    <dgm:pt modelId="{E24FD624-D43A-4796-9B4D-29E2FA994CC5}" type="parTrans" cxnId="{46273DC1-39F2-4D90-AD6D-87FD11B625C7}">
      <dgm:prSet/>
      <dgm:spPr/>
      <dgm:t>
        <a:bodyPr/>
        <a:lstStyle/>
        <a:p>
          <a:endParaRPr lang="ru-RU"/>
        </a:p>
      </dgm:t>
    </dgm:pt>
    <dgm:pt modelId="{2A5D5E25-B387-471F-A62F-B302C332E913}" type="sibTrans" cxnId="{46273DC1-39F2-4D90-AD6D-87FD11B625C7}">
      <dgm:prSet/>
      <dgm:spPr/>
      <dgm:t>
        <a:bodyPr/>
        <a:lstStyle/>
        <a:p>
          <a:endParaRPr lang="ru-RU"/>
        </a:p>
      </dgm:t>
    </dgm:pt>
    <dgm:pt modelId="{47CF3E87-1C0C-4158-9526-18ABD55B388A}">
      <dgm:prSet phldrT="[Текст]"/>
      <dgm:spPr/>
      <dgm:t>
        <a:bodyPr/>
        <a:lstStyle/>
        <a:p>
          <a:r>
            <a:rPr lang="ru-RU" dirty="0" smtClean="0"/>
            <a:t>Чемпионат по баскетболу</a:t>
          </a:r>
          <a:endParaRPr lang="ru-RU" dirty="0"/>
        </a:p>
      </dgm:t>
    </dgm:pt>
    <dgm:pt modelId="{5651A282-6BC0-4C7C-95E5-941FE348541A}" type="parTrans" cxnId="{3484A760-5627-4D1F-B2A4-D9B18F230BEB}">
      <dgm:prSet/>
      <dgm:spPr/>
      <dgm:t>
        <a:bodyPr/>
        <a:lstStyle/>
        <a:p>
          <a:endParaRPr lang="ru-RU"/>
        </a:p>
      </dgm:t>
    </dgm:pt>
    <dgm:pt modelId="{4EDB7186-0E2C-4683-97F2-D1855B17E757}" type="sibTrans" cxnId="{3484A760-5627-4D1F-B2A4-D9B18F230BEB}">
      <dgm:prSet/>
      <dgm:spPr/>
      <dgm:t>
        <a:bodyPr/>
        <a:lstStyle/>
        <a:p>
          <a:endParaRPr lang="ru-RU"/>
        </a:p>
      </dgm:t>
    </dgm:pt>
    <dgm:pt modelId="{BF4DD683-A488-4DF1-ADCA-108675D42438}">
      <dgm:prSet phldrT="[Текст]"/>
      <dgm:spPr/>
      <dgm:t>
        <a:bodyPr/>
        <a:lstStyle/>
        <a:p>
          <a:r>
            <a:rPr lang="ru-RU" dirty="0" smtClean="0"/>
            <a:t>         Спартакиада </a:t>
          </a:r>
          <a:endParaRPr lang="ru-RU" dirty="0"/>
        </a:p>
      </dgm:t>
    </dgm:pt>
    <dgm:pt modelId="{4C478526-D47F-4D5D-9DC8-6A986748038D}" type="parTrans" cxnId="{5DCFF5FD-9D0C-461A-975E-5325503DA3F1}">
      <dgm:prSet/>
      <dgm:spPr/>
      <dgm:t>
        <a:bodyPr/>
        <a:lstStyle/>
        <a:p>
          <a:endParaRPr lang="ru-RU"/>
        </a:p>
      </dgm:t>
    </dgm:pt>
    <dgm:pt modelId="{B1B69953-BAC2-492D-8A5B-776A36266D39}" type="sibTrans" cxnId="{5DCFF5FD-9D0C-461A-975E-5325503DA3F1}">
      <dgm:prSet/>
      <dgm:spPr/>
      <dgm:t>
        <a:bodyPr/>
        <a:lstStyle/>
        <a:p>
          <a:endParaRPr lang="ru-RU"/>
        </a:p>
      </dgm:t>
    </dgm:pt>
    <dgm:pt modelId="{43554CD1-2897-4CB1-9EC3-59AAAF2B8E0E}" type="pres">
      <dgm:prSet presAssocID="{212FED5F-2980-4D14-B3C6-351096581CA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B708512-87B2-45C2-9E49-3C81DDBBBFC5}" type="pres">
      <dgm:prSet presAssocID="{212FED5F-2980-4D14-B3C6-351096581CA7}" presName="Name1" presStyleCnt="0"/>
      <dgm:spPr/>
    </dgm:pt>
    <dgm:pt modelId="{4675DE19-6209-4365-93FD-49301F421B2E}" type="pres">
      <dgm:prSet presAssocID="{212FED5F-2980-4D14-B3C6-351096581CA7}" presName="cycle" presStyleCnt="0"/>
      <dgm:spPr/>
    </dgm:pt>
    <dgm:pt modelId="{C88756AA-A325-450F-B016-FD6DD144CEDB}" type="pres">
      <dgm:prSet presAssocID="{212FED5F-2980-4D14-B3C6-351096581CA7}" presName="srcNode" presStyleLbl="node1" presStyleIdx="0" presStyleCnt="3"/>
      <dgm:spPr/>
    </dgm:pt>
    <dgm:pt modelId="{3A2517F3-C715-40C9-913D-836C366497D5}" type="pres">
      <dgm:prSet presAssocID="{212FED5F-2980-4D14-B3C6-351096581CA7}" presName="conn" presStyleLbl="parChTrans1D2" presStyleIdx="0" presStyleCnt="1"/>
      <dgm:spPr/>
      <dgm:t>
        <a:bodyPr/>
        <a:lstStyle/>
        <a:p>
          <a:endParaRPr lang="ru-RU"/>
        </a:p>
      </dgm:t>
    </dgm:pt>
    <dgm:pt modelId="{5343F952-F8D4-4F0D-9134-5C420AA4C028}" type="pres">
      <dgm:prSet presAssocID="{212FED5F-2980-4D14-B3C6-351096581CA7}" presName="extraNode" presStyleLbl="node1" presStyleIdx="0" presStyleCnt="3"/>
      <dgm:spPr/>
    </dgm:pt>
    <dgm:pt modelId="{9F58604D-13AC-41BA-85E9-E12072B34932}" type="pres">
      <dgm:prSet presAssocID="{212FED5F-2980-4D14-B3C6-351096581CA7}" presName="dstNode" presStyleLbl="node1" presStyleIdx="0" presStyleCnt="3"/>
      <dgm:spPr/>
    </dgm:pt>
    <dgm:pt modelId="{79173B97-7EDB-4D91-B351-C85ECFB33898}" type="pres">
      <dgm:prSet presAssocID="{EAD96BA8-5796-44F2-B466-43A33FFB9C2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663E12-CB62-413F-9B6C-707C10925A72}" type="pres">
      <dgm:prSet presAssocID="{EAD96BA8-5796-44F2-B466-43A33FFB9C2D}" presName="accent_1" presStyleCnt="0"/>
      <dgm:spPr/>
    </dgm:pt>
    <dgm:pt modelId="{302C57D3-E548-424A-B358-CFC6404766A1}" type="pres">
      <dgm:prSet presAssocID="{EAD96BA8-5796-44F2-B466-43A33FFB9C2D}" presName="accentRepeatNode" presStyleLbl="solidFgAcc1" presStyleIdx="0" presStyleCnt="3" custLinFactNeighborX="-6786" custLinFactNeighborY="-5621"/>
      <dgm:spPr/>
    </dgm:pt>
    <dgm:pt modelId="{94178B9D-9FD1-4E24-AAD4-E65FA8DD6CF1}" type="pres">
      <dgm:prSet presAssocID="{47CF3E87-1C0C-4158-9526-18ABD55B388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7681B5-666E-4C4D-83F2-C4759D054848}" type="pres">
      <dgm:prSet presAssocID="{47CF3E87-1C0C-4158-9526-18ABD55B388A}" presName="accent_2" presStyleCnt="0"/>
      <dgm:spPr/>
    </dgm:pt>
    <dgm:pt modelId="{A9F167D7-D4ED-479F-979D-2F37C9C58853}" type="pres">
      <dgm:prSet presAssocID="{47CF3E87-1C0C-4158-9526-18ABD55B388A}" presName="accentRepeatNode" presStyleLbl="solidFgAcc1" presStyleIdx="1" presStyleCnt="3"/>
      <dgm:spPr/>
    </dgm:pt>
    <dgm:pt modelId="{88B4246F-6037-41C8-95D7-5F46141C3944}" type="pres">
      <dgm:prSet presAssocID="{BF4DD683-A488-4DF1-ADCA-108675D4243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9CD1B6-600F-4EAD-8F60-0F19A6D6DBB7}" type="pres">
      <dgm:prSet presAssocID="{BF4DD683-A488-4DF1-ADCA-108675D42438}" presName="accent_3" presStyleCnt="0"/>
      <dgm:spPr/>
    </dgm:pt>
    <dgm:pt modelId="{B99A9B6B-8822-4C84-9FF3-36F2C4A1F9F2}" type="pres">
      <dgm:prSet presAssocID="{BF4DD683-A488-4DF1-ADCA-108675D42438}" presName="accentRepeatNode" presStyleLbl="solidFgAcc1" presStyleIdx="2" presStyleCnt="3" custScaleX="134088" custLinFactNeighborX="-20162" custLinFactNeighborY="-460"/>
      <dgm:spPr/>
    </dgm:pt>
  </dgm:ptLst>
  <dgm:cxnLst>
    <dgm:cxn modelId="{1BB02976-9117-4FB6-B1F6-DEC53676D32B}" type="presOf" srcId="{47CF3E87-1C0C-4158-9526-18ABD55B388A}" destId="{94178B9D-9FD1-4E24-AAD4-E65FA8DD6CF1}" srcOrd="0" destOrd="0" presId="urn:microsoft.com/office/officeart/2008/layout/VerticalCurvedList"/>
    <dgm:cxn modelId="{5DCFF5FD-9D0C-461A-975E-5325503DA3F1}" srcId="{212FED5F-2980-4D14-B3C6-351096581CA7}" destId="{BF4DD683-A488-4DF1-ADCA-108675D42438}" srcOrd="2" destOrd="0" parTransId="{4C478526-D47F-4D5D-9DC8-6A986748038D}" sibTransId="{B1B69953-BAC2-492D-8A5B-776A36266D39}"/>
    <dgm:cxn modelId="{F65A7FF8-7D37-4C53-BFA1-15B46C2C8148}" type="presOf" srcId="{212FED5F-2980-4D14-B3C6-351096581CA7}" destId="{43554CD1-2897-4CB1-9EC3-59AAAF2B8E0E}" srcOrd="0" destOrd="0" presId="urn:microsoft.com/office/officeart/2008/layout/VerticalCurvedList"/>
    <dgm:cxn modelId="{25DC8FA7-C70F-412C-9F08-FCF1B6563784}" type="presOf" srcId="{BF4DD683-A488-4DF1-ADCA-108675D42438}" destId="{88B4246F-6037-41C8-95D7-5F46141C3944}" srcOrd="0" destOrd="0" presId="urn:microsoft.com/office/officeart/2008/layout/VerticalCurvedList"/>
    <dgm:cxn modelId="{7B02419D-D31B-4556-B486-803CC7D1647E}" type="presOf" srcId="{2A5D5E25-B387-471F-A62F-B302C332E913}" destId="{3A2517F3-C715-40C9-913D-836C366497D5}" srcOrd="0" destOrd="0" presId="urn:microsoft.com/office/officeart/2008/layout/VerticalCurvedList"/>
    <dgm:cxn modelId="{3484A760-5627-4D1F-B2A4-D9B18F230BEB}" srcId="{212FED5F-2980-4D14-B3C6-351096581CA7}" destId="{47CF3E87-1C0C-4158-9526-18ABD55B388A}" srcOrd="1" destOrd="0" parTransId="{5651A282-6BC0-4C7C-95E5-941FE348541A}" sibTransId="{4EDB7186-0E2C-4683-97F2-D1855B17E757}"/>
    <dgm:cxn modelId="{46273DC1-39F2-4D90-AD6D-87FD11B625C7}" srcId="{212FED5F-2980-4D14-B3C6-351096581CA7}" destId="{EAD96BA8-5796-44F2-B466-43A33FFB9C2D}" srcOrd="0" destOrd="0" parTransId="{E24FD624-D43A-4796-9B4D-29E2FA994CC5}" sibTransId="{2A5D5E25-B387-471F-A62F-B302C332E913}"/>
    <dgm:cxn modelId="{1580A95D-92CC-49EC-93A3-D57207036799}" type="presOf" srcId="{EAD96BA8-5796-44F2-B466-43A33FFB9C2D}" destId="{79173B97-7EDB-4D91-B351-C85ECFB33898}" srcOrd="0" destOrd="0" presId="urn:microsoft.com/office/officeart/2008/layout/VerticalCurvedList"/>
    <dgm:cxn modelId="{2888E946-1522-4F0C-8667-34F69F0723FE}" type="presParOf" srcId="{43554CD1-2897-4CB1-9EC3-59AAAF2B8E0E}" destId="{1B708512-87B2-45C2-9E49-3C81DDBBBFC5}" srcOrd="0" destOrd="0" presId="urn:microsoft.com/office/officeart/2008/layout/VerticalCurvedList"/>
    <dgm:cxn modelId="{98DDE4C4-E730-4C7B-915D-5AE62E639487}" type="presParOf" srcId="{1B708512-87B2-45C2-9E49-3C81DDBBBFC5}" destId="{4675DE19-6209-4365-93FD-49301F421B2E}" srcOrd="0" destOrd="0" presId="urn:microsoft.com/office/officeart/2008/layout/VerticalCurvedList"/>
    <dgm:cxn modelId="{201B23BC-CFCB-4C39-9F5D-A16C55A591E3}" type="presParOf" srcId="{4675DE19-6209-4365-93FD-49301F421B2E}" destId="{C88756AA-A325-450F-B016-FD6DD144CEDB}" srcOrd="0" destOrd="0" presId="urn:microsoft.com/office/officeart/2008/layout/VerticalCurvedList"/>
    <dgm:cxn modelId="{62C81300-BDBA-42C8-AE52-9FA4BB8F24C2}" type="presParOf" srcId="{4675DE19-6209-4365-93FD-49301F421B2E}" destId="{3A2517F3-C715-40C9-913D-836C366497D5}" srcOrd="1" destOrd="0" presId="urn:microsoft.com/office/officeart/2008/layout/VerticalCurvedList"/>
    <dgm:cxn modelId="{1257FD26-C943-468B-A12B-5F787911B0A0}" type="presParOf" srcId="{4675DE19-6209-4365-93FD-49301F421B2E}" destId="{5343F952-F8D4-4F0D-9134-5C420AA4C028}" srcOrd="2" destOrd="0" presId="urn:microsoft.com/office/officeart/2008/layout/VerticalCurvedList"/>
    <dgm:cxn modelId="{90D9F53E-76A4-4DF0-A247-8A75A4BFB321}" type="presParOf" srcId="{4675DE19-6209-4365-93FD-49301F421B2E}" destId="{9F58604D-13AC-41BA-85E9-E12072B34932}" srcOrd="3" destOrd="0" presId="urn:microsoft.com/office/officeart/2008/layout/VerticalCurvedList"/>
    <dgm:cxn modelId="{A32849F9-CFCF-447B-B0A2-07B1973DB643}" type="presParOf" srcId="{1B708512-87B2-45C2-9E49-3C81DDBBBFC5}" destId="{79173B97-7EDB-4D91-B351-C85ECFB33898}" srcOrd="1" destOrd="0" presId="urn:microsoft.com/office/officeart/2008/layout/VerticalCurvedList"/>
    <dgm:cxn modelId="{104A3F9A-30D6-43D8-83C2-CD9B5B798CEF}" type="presParOf" srcId="{1B708512-87B2-45C2-9E49-3C81DDBBBFC5}" destId="{A9663E12-CB62-413F-9B6C-707C10925A72}" srcOrd="2" destOrd="0" presId="urn:microsoft.com/office/officeart/2008/layout/VerticalCurvedList"/>
    <dgm:cxn modelId="{E0D4B805-07B1-4A82-A29D-58520AAC303A}" type="presParOf" srcId="{A9663E12-CB62-413F-9B6C-707C10925A72}" destId="{302C57D3-E548-424A-B358-CFC6404766A1}" srcOrd="0" destOrd="0" presId="urn:microsoft.com/office/officeart/2008/layout/VerticalCurvedList"/>
    <dgm:cxn modelId="{1D0D898C-EB15-4957-8D04-429BF62E4923}" type="presParOf" srcId="{1B708512-87B2-45C2-9E49-3C81DDBBBFC5}" destId="{94178B9D-9FD1-4E24-AAD4-E65FA8DD6CF1}" srcOrd="3" destOrd="0" presId="urn:microsoft.com/office/officeart/2008/layout/VerticalCurvedList"/>
    <dgm:cxn modelId="{4CE88050-AAFE-4139-89D0-AD4A12D0E664}" type="presParOf" srcId="{1B708512-87B2-45C2-9E49-3C81DDBBBFC5}" destId="{967681B5-666E-4C4D-83F2-C4759D054848}" srcOrd="4" destOrd="0" presId="urn:microsoft.com/office/officeart/2008/layout/VerticalCurvedList"/>
    <dgm:cxn modelId="{E76EA1B0-2DD8-4A73-AD77-95E33EAEBBDD}" type="presParOf" srcId="{967681B5-666E-4C4D-83F2-C4759D054848}" destId="{A9F167D7-D4ED-479F-979D-2F37C9C58853}" srcOrd="0" destOrd="0" presId="urn:microsoft.com/office/officeart/2008/layout/VerticalCurvedList"/>
    <dgm:cxn modelId="{4CB53DCF-4AEB-4482-9CC8-D9FE48567561}" type="presParOf" srcId="{1B708512-87B2-45C2-9E49-3C81DDBBBFC5}" destId="{88B4246F-6037-41C8-95D7-5F46141C3944}" srcOrd="5" destOrd="0" presId="urn:microsoft.com/office/officeart/2008/layout/VerticalCurvedList"/>
    <dgm:cxn modelId="{BF5AEEFC-D9FB-431A-A964-BB47A87D2214}" type="presParOf" srcId="{1B708512-87B2-45C2-9E49-3C81DDBBBFC5}" destId="{4B9CD1B6-600F-4EAD-8F60-0F19A6D6DBB7}" srcOrd="6" destOrd="0" presId="urn:microsoft.com/office/officeart/2008/layout/VerticalCurvedList"/>
    <dgm:cxn modelId="{3F5FED97-0FCD-4079-8AA5-B5302A1FE4DA}" type="presParOf" srcId="{4B9CD1B6-600F-4EAD-8F60-0F19A6D6DBB7}" destId="{B99A9B6B-8822-4C84-9FF3-36F2C4A1F9F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C7B23F-38A9-48C8-A7AD-D61BE6C5B566}">
      <dsp:nvSpPr>
        <dsp:cNvPr id="0" name=""/>
        <dsp:cNvSpPr/>
      </dsp:nvSpPr>
      <dsp:spPr>
        <a:xfrm>
          <a:off x="1150089" y="967800"/>
          <a:ext cx="1740565" cy="17406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1150089" y="967800"/>
        <a:ext cx="1740565" cy="1740651"/>
      </dsp:txXfrm>
    </dsp:sp>
    <dsp:sp modelId="{9C0D6071-8797-4200-9AFB-A16A54E49101}">
      <dsp:nvSpPr>
        <dsp:cNvPr id="0" name=""/>
        <dsp:cNvSpPr/>
      </dsp:nvSpPr>
      <dsp:spPr>
        <a:xfrm>
          <a:off x="252504" y="0"/>
          <a:ext cx="3508693" cy="3657600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72EA4-365F-4119-BADE-BC2B3F0AEE5F}">
      <dsp:nvSpPr>
        <dsp:cNvPr id="0" name=""/>
        <dsp:cNvSpPr/>
      </dsp:nvSpPr>
      <dsp:spPr>
        <a:xfrm>
          <a:off x="2836051" y="308335"/>
          <a:ext cx="932427" cy="93268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C6C249-2C59-446F-9B5B-8B20A1E51285}">
      <dsp:nvSpPr>
        <dsp:cNvPr id="0" name=""/>
        <dsp:cNvSpPr/>
      </dsp:nvSpPr>
      <dsp:spPr>
        <a:xfrm>
          <a:off x="3839203" y="323331"/>
          <a:ext cx="1248090" cy="902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ru-RU" sz="2000" b="1" i="1" u="sng" kern="1200" dirty="0" smtClean="0">
              <a:solidFill>
                <a:srgbClr val="FF0000"/>
              </a:solidFill>
            </a:rPr>
            <a:t>Качество условий</a:t>
          </a:r>
          <a:endParaRPr lang="ru-RU" sz="2000" b="1" i="1" u="sng" kern="1200" dirty="0">
            <a:solidFill>
              <a:srgbClr val="FF0000"/>
            </a:solidFill>
          </a:endParaRPr>
        </a:p>
      </dsp:txBody>
      <dsp:txXfrm>
        <a:off x="3839203" y="323331"/>
        <a:ext cx="1248090" cy="902695"/>
      </dsp:txXfrm>
    </dsp:sp>
    <dsp:sp modelId="{14A98214-7971-4C6A-BFDB-A635E77620CB}">
      <dsp:nvSpPr>
        <dsp:cNvPr id="0" name=""/>
        <dsp:cNvSpPr/>
      </dsp:nvSpPr>
      <dsp:spPr>
        <a:xfrm>
          <a:off x="3196437" y="1369405"/>
          <a:ext cx="932427" cy="93268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C275E-0C96-425B-8D10-44AE25EDFEC3}">
      <dsp:nvSpPr>
        <dsp:cNvPr id="0" name=""/>
        <dsp:cNvSpPr/>
      </dsp:nvSpPr>
      <dsp:spPr>
        <a:xfrm>
          <a:off x="3814175" y="1382572"/>
          <a:ext cx="2029319" cy="902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ru-RU" sz="1800" b="1" i="1" u="sng" kern="1200" dirty="0" smtClean="0">
              <a:solidFill>
                <a:srgbClr val="FF0000"/>
              </a:solidFill>
            </a:rPr>
            <a:t>Качество содержания</a:t>
          </a:r>
          <a:endParaRPr lang="ru-RU" sz="1800" b="1" i="1" u="sng" kern="1200" dirty="0">
            <a:solidFill>
              <a:srgbClr val="FF0000"/>
            </a:solidFill>
          </a:endParaRPr>
        </a:p>
      </dsp:txBody>
      <dsp:txXfrm>
        <a:off x="3814175" y="1382572"/>
        <a:ext cx="2029319" cy="902695"/>
      </dsp:txXfrm>
    </dsp:sp>
    <dsp:sp modelId="{EE7EF034-19AA-40B6-B683-E3B588A390E3}">
      <dsp:nvSpPr>
        <dsp:cNvPr id="0" name=""/>
        <dsp:cNvSpPr/>
      </dsp:nvSpPr>
      <dsp:spPr>
        <a:xfrm>
          <a:off x="2836051" y="2445471"/>
          <a:ext cx="932427" cy="93268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BB52FD-7427-4773-9FF3-BE727F6E2135}">
      <dsp:nvSpPr>
        <dsp:cNvPr id="0" name=""/>
        <dsp:cNvSpPr/>
      </dsp:nvSpPr>
      <dsp:spPr>
        <a:xfrm>
          <a:off x="3463759" y="2464490"/>
          <a:ext cx="1998978" cy="902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ru-RU" sz="1800" b="1" i="1" u="sng" kern="1200" dirty="0" smtClean="0">
              <a:solidFill>
                <a:srgbClr val="FF0000"/>
              </a:solidFill>
            </a:rPr>
            <a:t>Качество результата</a:t>
          </a:r>
          <a:endParaRPr lang="ru-RU" sz="1800" b="1" i="1" u="sng" kern="1200" dirty="0">
            <a:solidFill>
              <a:srgbClr val="FF0000"/>
            </a:solidFill>
          </a:endParaRPr>
        </a:p>
      </dsp:txBody>
      <dsp:txXfrm>
        <a:off x="3463759" y="2464490"/>
        <a:ext cx="1998978" cy="90269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Радиальный список рисунков"/>
  <dgm:desc val="Служит для отображения связей с центральной идеей. Фигура уровня 1 содержит текст, а все фигуры уровня 2 содержат рисунок с соответствующим текстом. Ограничен четырьмя рисунками уровня 2.  Неиспользуемые рисунки не отображаются, но остаются доступными при смене макета. Рекомендуется использовать текст уровня 2 небольшого объема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9506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9810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578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6360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5708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7566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2560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589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66687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4747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373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F9E7D-F57A-4150-9F73-014FAF2984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428EF2-DCCA-48C5-91A1-7B56D235809B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52F9E7D-F57A-4150-9F73-014FAF2984D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003F1-F94D-4C67-B572-45CE7F469364}" type="datetimeFigureOut">
              <a:rPr lang="ru-RU" smtClean="0"/>
              <a:pPr/>
              <a:t>22.08.2020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3F24A-B620-465E-A80A-2DA52763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969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628800"/>
            <a:ext cx="7543800" cy="3721968"/>
          </a:xfrm>
        </p:spPr>
        <p:txBody>
          <a:bodyPr/>
          <a:lstStyle/>
          <a:p>
            <a:r>
              <a:rPr lang="ru-RU" sz="2400" b="1" dirty="0" smtClean="0">
                <a:effectLst/>
              </a:rPr>
              <a:t>          </a:t>
            </a:r>
            <a:br>
              <a:rPr lang="ru-RU" sz="2400" b="1" dirty="0" smtClean="0">
                <a:effectLst/>
              </a:rPr>
            </a:br>
            <a:r>
              <a:rPr lang="ru-RU" sz="2400" b="1" dirty="0">
                <a:effectLst/>
              </a:rPr>
              <a:t/>
            </a:r>
            <a:br>
              <a:rPr lang="ru-RU" sz="2400" b="1" dirty="0">
                <a:effectLst/>
              </a:rPr>
            </a:b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>
                <a:effectLst/>
              </a:rPr>
              <a:t/>
            </a:r>
            <a:br>
              <a:rPr lang="ru-RU" sz="2400" b="1" dirty="0">
                <a:effectLst/>
              </a:rPr>
            </a:b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 smtClean="0">
                <a:effectLst/>
              </a:rPr>
              <a:t>   </a:t>
            </a:r>
            <a:br>
              <a:rPr lang="ru-RU" sz="2400" b="1" dirty="0" smtClean="0">
                <a:effectLst/>
              </a:rPr>
            </a:br>
            <a:r>
              <a:rPr lang="ru-RU" sz="2400" b="1" dirty="0">
                <a:effectLst/>
              </a:rPr>
              <a:t/>
            </a:r>
            <a:br>
              <a:rPr lang="ru-RU" sz="2400" b="1" dirty="0">
                <a:effectLst/>
              </a:rPr>
            </a:b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>
                <a:effectLst/>
              </a:rPr>
              <a:t/>
            </a:r>
            <a:br>
              <a:rPr lang="ru-RU" sz="2400" b="1" dirty="0">
                <a:effectLst/>
              </a:rPr>
            </a:br>
            <a:r>
              <a:rPr lang="ru-RU" sz="2400" b="1" smtClean="0">
                <a:effectLst/>
              </a:rPr>
              <a:t>      </a:t>
            </a:r>
            <a:r>
              <a:rPr lang="ru-RU" sz="2400" b="1" smtClean="0">
                <a:effectLst/>
              </a:rPr>
              <a:t>            МАТЕРИАЛЫ        АТЕЛЬЕ </a:t>
            </a: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>
                <a:effectLst/>
              </a:rPr>
              <a:t/>
            </a:r>
            <a:br>
              <a:rPr lang="ru-RU" sz="2400" b="1" dirty="0">
                <a:effectLst/>
              </a:rPr>
            </a:b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 smtClean="0">
                <a:effectLst/>
              </a:rPr>
              <a:t>                  ГИМНАЗИИ       г. ТАРАКЛИЯ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b="1" dirty="0">
                <a:effectLst/>
              </a:rPr>
              <a:t>                                                  </a:t>
            </a: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>
                <a:effectLst/>
              </a:rPr>
              <a:t/>
            </a:r>
            <a:br>
              <a:rPr lang="ru-RU" sz="2400" b="1" dirty="0">
                <a:effectLst/>
              </a:rPr>
            </a:b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>
                <a:effectLst/>
              </a:rPr>
              <a:t/>
            </a:r>
            <a:br>
              <a:rPr lang="ru-RU" sz="2400" b="1" dirty="0">
                <a:effectLst/>
              </a:rPr>
            </a:br>
            <a:r>
              <a:rPr lang="ru-RU" sz="2400" b="1" dirty="0" smtClean="0">
                <a:effectLst/>
              </a:rPr>
              <a:t/>
            </a:r>
            <a:br>
              <a:rPr lang="ru-RU" sz="2400" b="1" dirty="0" smtClean="0">
                <a:effectLst/>
              </a:rPr>
            </a:br>
            <a:r>
              <a:rPr lang="ru-RU" sz="2400" b="1" dirty="0" smtClean="0">
                <a:effectLst/>
              </a:rPr>
              <a:t>                                 август, 2020г</a:t>
            </a:r>
            <a:r>
              <a:rPr lang="ru-RU" sz="2400" b="1" dirty="0">
                <a:effectLst/>
              </a:rPr>
              <a:t>.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480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057055"/>
              </p:ext>
            </p:extLst>
          </p:nvPr>
        </p:nvGraphicFramePr>
        <p:xfrm>
          <a:off x="611560" y="260648"/>
          <a:ext cx="7920880" cy="4082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effectLst/>
              </a:rPr>
              <a:t>          Качество </a:t>
            </a:r>
            <a:r>
              <a:rPr lang="ru-RU" sz="3600" b="1" dirty="0">
                <a:effectLst/>
              </a:rPr>
              <a:t>результата: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19931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89361705"/>
              </p:ext>
            </p:extLst>
          </p:nvPr>
        </p:nvGraphicFramePr>
        <p:xfrm>
          <a:off x="251520" y="685800"/>
          <a:ext cx="8640960" cy="5551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373216"/>
            <a:ext cx="7543800" cy="129614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8082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61525044"/>
              </p:ext>
            </p:extLst>
          </p:nvPr>
        </p:nvGraphicFramePr>
        <p:xfrm>
          <a:off x="2133600" y="685800"/>
          <a:ext cx="60960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 dirty="0" smtClean="0"/>
              <a:t>      Качество   результата:</a:t>
            </a:r>
            <a:endParaRPr lang="ru-RU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123728" y="1052736"/>
            <a:ext cx="1080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      1 </a:t>
            </a:r>
          </a:p>
          <a:p>
            <a:r>
              <a:rPr lang="ru-RU" sz="2000" b="1" dirty="0" smtClean="0"/>
              <a:t>место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67745" y="2204865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</a:t>
            </a:r>
            <a:r>
              <a:rPr lang="ru-RU" sz="2000" b="1" dirty="0" smtClean="0"/>
              <a:t>1 </a:t>
            </a:r>
          </a:p>
          <a:p>
            <a:r>
              <a:rPr lang="ru-RU" sz="2000" b="1" dirty="0" smtClean="0"/>
              <a:t> место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67744" y="3356992"/>
            <a:ext cx="9361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      1 </a:t>
            </a:r>
          </a:p>
          <a:p>
            <a:r>
              <a:rPr lang="ru-RU" sz="2000" b="1" dirty="0" smtClean="0"/>
              <a:t>место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30255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15616" y="404664"/>
            <a:ext cx="7113984" cy="4896543"/>
          </a:xfrm>
        </p:spPr>
        <p:txBody>
          <a:bodyPr>
            <a:normAutofit fontScale="85000" lnSpcReduction="20000"/>
          </a:bodyPr>
          <a:lstStyle/>
          <a:p>
            <a:pPr lvl="0"/>
            <a:endParaRPr lang="ru-RU" dirty="0" smtClean="0">
              <a:effectLst/>
            </a:endParaRPr>
          </a:p>
          <a:p>
            <a:pPr lvl="0"/>
            <a:endParaRPr lang="ru-RU" dirty="0">
              <a:effectLst/>
            </a:endParaRPr>
          </a:p>
          <a:p>
            <a:pPr lvl="0"/>
            <a:r>
              <a:rPr lang="ru-RU" sz="2200" b="1" dirty="0" smtClean="0">
                <a:solidFill>
                  <a:srgbClr val="FF0000"/>
                </a:solidFill>
                <a:effectLst/>
              </a:rPr>
              <a:t>качества </a:t>
            </a:r>
            <a:r>
              <a:rPr lang="ru-RU" sz="2200" b="1" dirty="0">
                <a:solidFill>
                  <a:srgbClr val="FF0000"/>
                </a:solidFill>
                <a:effectLst/>
              </a:rPr>
              <a:t>образовательной программы;</a:t>
            </a:r>
          </a:p>
          <a:p>
            <a:pPr lvl="0"/>
            <a:r>
              <a:rPr lang="ru-RU" sz="2200" b="1" dirty="0">
                <a:solidFill>
                  <a:srgbClr val="FF0000"/>
                </a:solidFill>
                <a:effectLst/>
              </a:rPr>
              <a:t>качества потенциала педагогического состава, задействованного в образовательном процессе;</a:t>
            </a:r>
          </a:p>
          <a:p>
            <a:pPr lvl="0"/>
            <a:r>
              <a:rPr lang="ru-RU" sz="2200" b="1" dirty="0">
                <a:solidFill>
                  <a:srgbClr val="FF0000"/>
                </a:solidFill>
                <a:effectLst/>
              </a:rPr>
              <a:t>качества потенциала обучающихся</a:t>
            </a:r>
            <a:r>
              <a:rPr lang="ru-RU" sz="2200" b="1" dirty="0" smtClean="0">
                <a:solidFill>
                  <a:srgbClr val="FF0000"/>
                </a:solidFill>
                <a:effectLst/>
              </a:rPr>
              <a:t>;</a:t>
            </a:r>
          </a:p>
          <a:p>
            <a:pPr lvl="0"/>
            <a:endParaRPr lang="ru-RU" sz="2200" b="1" dirty="0">
              <a:solidFill>
                <a:srgbClr val="FF0000"/>
              </a:solidFill>
              <a:effectLst/>
            </a:endParaRPr>
          </a:p>
          <a:p>
            <a:pPr lvl="0"/>
            <a:r>
              <a:rPr lang="ru-RU" sz="2200" b="1" dirty="0">
                <a:solidFill>
                  <a:srgbClr val="FF0000"/>
                </a:solidFill>
                <a:effectLst/>
              </a:rPr>
              <a:t>качества средств образовательного процесса (материально-технической, лабораторно-экспериментальной базы, учебно-методического обеспечения, учебных кабинетов, транслируемых знаний и др</a:t>
            </a:r>
            <a:r>
              <a:rPr lang="ru-RU" sz="2200" b="1" dirty="0" smtClean="0">
                <a:solidFill>
                  <a:srgbClr val="FF0000"/>
                </a:solidFill>
                <a:effectLst/>
              </a:rPr>
              <a:t>.);</a:t>
            </a:r>
          </a:p>
          <a:p>
            <a:pPr lvl="0"/>
            <a:endParaRPr lang="ru-RU" sz="2200" b="1" dirty="0">
              <a:solidFill>
                <a:srgbClr val="FF0000"/>
              </a:solidFill>
              <a:effectLst/>
            </a:endParaRPr>
          </a:p>
          <a:p>
            <a:pPr lvl="0"/>
            <a:r>
              <a:rPr lang="ru-RU" sz="2200" b="1" dirty="0">
                <a:solidFill>
                  <a:srgbClr val="FF0000"/>
                </a:solidFill>
                <a:effectLst/>
              </a:rPr>
              <a:t>качества образовательных технологий;</a:t>
            </a:r>
          </a:p>
          <a:p>
            <a:pPr lvl="0"/>
            <a:r>
              <a:rPr lang="ru-RU" sz="2200" b="1" dirty="0">
                <a:solidFill>
                  <a:srgbClr val="FF0000"/>
                </a:solidFill>
                <a:effectLst/>
              </a:rPr>
              <a:t>качества управления образовательными системами и процессами (управленческих технологий в образовании).</a:t>
            </a:r>
          </a:p>
          <a:p>
            <a:r>
              <a:rPr lang="ru-RU" sz="2200" b="1" dirty="0">
                <a:solidFill>
                  <a:srgbClr val="FF0000"/>
                </a:solidFill>
                <a:effectLst/>
              </a:rPr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229200"/>
            <a:ext cx="7543800" cy="1152128"/>
          </a:xfrm>
        </p:spPr>
        <p:txBody>
          <a:bodyPr/>
          <a:lstStyle/>
          <a:p>
            <a:r>
              <a:rPr lang="ru-RU" sz="2800" b="1" dirty="0">
                <a:effectLst/>
              </a:rPr>
              <a:t>Как же повысить качество образования?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88810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dirty="0">
                <a:solidFill>
                  <a:srgbClr val="FF0000"/>
                </a:solidFill>
                <a:effectLst/>
              </a:rPr>
              <a:t>Каждый педагог должен понимать ту роль, которую он может сыграть в формировании личности </a:t>
            </a:r>
            <a:r>
              <a:rPr lang="ru-RU" sz="3600" dirty="0" smtClean="0">
                <a:solidFill>
                  <a:srgbClr val="FF0000"/>
                </a:solidFill>
                <a:effectLst/>
              </a:rPr>
              <a:t>ученика. </a:t>
            </a:r>
            <a:endParaRPr lang="ru-RU" sz="3600" dirty="0">
              <a:solidFill>
                <a:srgbClr val="FF0000"/>
              </a:solidFill>
              <a:effectLst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948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33600" y="685801"/>
            <a:ext cx="6542856" cy="5407495"/>
          </a:xfrm>
        </p:spPr>
        <p:txBody>
          <a:bodyPr>
            <a:normAutofit/>
          </a:bodyPr>
          <a:lstStyle/>
          <a:p>
            <a:pPr lvl="0"/>
            <a:r>
              <a:rPr lang="ru-RU" sz="3200" dirty="0">
                <a:solidFill>
                  <a:srgbClr val="FF0000"/>
                </a:solidFill>
                <a:effectLst/>
              </a:rPr>
              <a:t>Предыдущий учебный год и использование дистанционного обучения показал ,что</a:t>
            </a:r>
          </a:p>
          <a:p>
            <a:pPr marL="18288" indent="0">
              <a:buNone/>
            </a:pPr>
            <a:r>
              <a:rPr lang="ru-RU" sz="3200" dirty="0">
                <a:solidFill>
                  <a:srgbClr val="FF0000"/>
                </a:solidFill>
                <a:effectLst/>
              </a:rPr>
              <a:t>существенным препятствием на пути применения современных технологий в учебном процессе является низкая компьютерная 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грамотность  всех  </a:t>
            </a:r>
            <a:r>
              <a:rPr lang="ru-RU" sz="3200" dirty="0">
                <a:solidFill>
                  <a:srgbClr val="FF0000"/>
                </a:solidFill>
                <a:effectLst/>
              </a:rPr>
              <a:t>участников 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3200" dirty="0">
                <a:solidFill>
                  <a:srgbClr val="FF0000"/>
                </a:solidFill>
                <a:effectLst/>
              </a:rPr>
              <a:t>учебно-воспитательного  процесса </a:t>
            </a:r>
            <a:r>
              <a:rPr lang="ru-RU" sz="2800" dirty="0">
                <a:solidFill>
                  <a:srgbClr val="FF0000"/>
                </a:solidFill>
                <a:effectLst/>
              </a:rPr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066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33600" y="685801"/>
            <a:ext cx="6542856" cy="3657599"/>
          </a:xfrm>
        </p:spPr>
        <p:txBody>
          <a:bodyPr>
            <a:noAutofit/>
          </a:bodyPr>
          <a:lstStyle/>
          <a:p>
            <a:endParaRPr lang="ru-RU" sz="2800" dirty="0" smtClean="0">
              <a:solidFill>
                <a:srgbClr val="FF0000"/>
              </a:solidFill>
              <a:effectLst/>
            </a:endParaRPr>
          </a:p>
          <a:p>
            <a:endParaRPr lang="ru-RU" sz="2800" dirty="0">
              <a:solidFill>
                <a:srgbClr val="FF0000"/>
              </a:solidFill>
              <a:effectLst/>
            </a:endParaRPr>
          </a:p>
          <a:p>
            <a:endParaRPr lang="ru-RU" sz="2800" dirty="0" smtClean="0">
              <a:solidFill>
                <a:srgbClr val="FF0000"/>
              </a:solidFill>
              <a:effectLst/>
            </a:endParaRPr>
          </a:p>
          <a:p>
            <a:r>
              <a:rPr lang="ru-RU" sz="2800" dirty="0" smtClean="0">
                <a:solidFill>
                  <a:srgbClr val="FF0000"/>
                </a:solidFill>
                <a:effectLst/>
              </a:rPr>
              <a:t>«</a:t>
            </a:r>
            <a:r>
              <a:rPr lang="ru-RU" sz="2800" dirty="0">
                <a:solidFill>
                  <a:srgbClr val="FF0000"/>
                </a:solidFill>
                <a:effectLst/>
              </a:rPr>
              <a:t>Нам нужны школы, которые не просто учат (что чрезвычайно важно), но и воспитывают личность, граждан страны, впитавших ее ценности, историю и традиции, людей с широким кругозором, обладающих высокой внутренней культурой, способных творчески и самостоятельно мыслить».</a:t>
            </a:r>
          </a:p>
          <a:p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104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effectLst/>
              </a:rPr>
              <a:t>ТЕМА</a:t>
            </a:r>
            <a:r>
              <a:rPr lang="ru-RU" b="1" dirty="0" smtClean="0">
                <a:effectLst/>
              </a:rPr>
              <a:t>:</a:t>
            </a:r>
          </a:p>
          <a:p>
            <a:endParaRPr lang="ru-RU" b="1" dirty="0">
              <a:effectLst/>
            </a:endParaRPr>
          </a:p>
          <a:p>
            <a:endParaRPr lang="ru-RU" b="1" dirty="0" smtClean="0">
              <a:effectLst/>
            </a:endParaRPr>
          </a:p>
          <a:p>
            <a:endParaRPr lang="ru-RU" b="1" dirty="0">
              <a:effectLst/>
            </a:endParaRPr>
          </a:p>
          <a:p>
            <a:pPr marL="18288" indent="0">
              <a:buNone/>
            </a:pPr>
            <a:endParaRPr lang="ru-RU" dirty="0">
              <a:effectLst/>
            </a:endParaRPr>
          </a:p>
          <a:p>
            <a:r>
              <a:rPr lang="ru-RU" sz="2800" b="1" dirty="0">
                <a:solidFill>
                  <a:srgbClr val="FF0000"/>
                </a:solidFill>
                <a:effectLst/>
              </a:rPr>
              <a:t>« Качество образовательных  стандартов и перспективы развития гимназии – приоритетный фактор».</a:t>
            </a:r>
            <a:endParaRPr lang="ru-RU" sz="2800" dirty="0">
              <a:solidFill>
                <a:srgbClr val="FF0000"/>
              </a:solidFill>
              <a:effectLst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099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33600" y="685801"/>
            <a:ext cx="6096000" cy="1807095"/>
          </a:xfrm>
        </p:spPr>
        <p:txBody>
          <a:bodyPr/>
          <a:lstStyle/>
          <a:p>
            <a:r>
              <a:rPr lang="ru-RU" sz="2800" b="1" i="1" dirty="0">
                <a:effectLst/>
              </a:rPr>
              <a:t>Хорошее качество образования  для учащихся</a:t>
            </a:r>
            <a:r>
              <a:rPr lang="ru-RU" sz="2800" dirty="0">
                <a:effectLst/>
              </a:rPr>
              <a:t> </a:t>
            </a:r>
            <a:r>
              <a:rPr lang="ru-RU" sz="2800" dirty="0" smtClean="0">
                <a:effectLst/>
              </a:rPr>
              <a:t>: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2492896"/>
            <a:ext cx="7543800" cy="3298304"/>
          </a:xfrm>
        </p:spPr>
        <p:txBody>
          <a:bodyPr/>
          <a:lstStyle/>
          <a:p>
            <a:pPr marL="342900" lvl="0" indent="-342900">
              <a:buFont typeface="Wingdings" pitchFamily="2" charset="2"/>
              <a:buChar char="v"/>
            </a:pPr>
            <a:r>
              <a:rPr lang="ru-RU" sz="2400" dirty="0">
                <a:solidFill>
                  <a:srgbClr val="FF0000"/>
                </a:solidFill>
                <a:effectLst/>
              </a:rPr>
              <a:t>хорошее качество образования связанное, в первую очередь  с хорошими   знаниями  по всем учебным дисциплинам , </a:t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r>
              <a:rPr lang="ru-RU" sz="2400" dirty="0" smtClean="0">
                <a:solidFill>
                  <a:srgbClr val="FF0000"/>
                </a:solidFill>
                <a:effectLst/>
              </a:rPr>
              <a:t>поступление  </a:t>
            </a:r>
            <a:r>
              <a:rPr lang="ru-RU" sz="2400" dirty="0">
                <a:solidFill>
                  <a:srgbClr val="FF0000"/>
                </a:solidFill>
                <a:effectLst/>
              </a:rPr>
              <a:t>в ВУЗ;</a:t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r>
              <a:rPr lang="ru-RU" sz="2400" dirty="0">
                <a:solidFill>
                  <a:srgbClr val="FF0000"/>
                </a:solidFill>
                <a:effectLst/>
              </a:rPr>
              <a:t>возможности  в будущем достигнуть успехов в </a:t>
            </a:r>
            <a:r>
              <a:rPr lang="ru-RU" sz="2400" dirty="0" smtClean="0">
                <a:solidFill>
                  <a:srgbClr val="FF0000"/>
                </a:solidFill>
                <a:effectLst/>
              </a:rPr>
              <a:t>карьере</a:t>
            </a:r>
            <a:r>
              <a:rPr lang="ru-RU" sz="2400" dirty="0">
                <a:solidFill>
                  <a:srgbClr val="FF0000"/>
                </a:solidFill>
                <a:effectLst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effectLst/>
              </a:rPr>
              <a:t>.</a:t>
            </a:r>
            <a:r>
              <a:rPr lang="ru-RU" sz="2400" dirty="0">
                <a:solidFill>
                  <a:srgbClr val="FF0000"/>
                </a:solidFill>
                <a:effectLst/>
              </a:rPr>
              <a:t/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507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i="1" dirty="0">
                <a:effectLst/>
              </a:rPr>
              <a:t>Для родителей:</a:t>
            </a:r>
            <a:endParaRPr lang="ru-RU" sz="3200" dirty="0">
              <a:effectLst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buFont typeface="Wingdings" pitchFamily="2" charset="2"/>
              <a:buChar char="v"/>
            </a:pPr>
            <a:r>
              <a:rPr lang="ru-RU" sz="2400" dirty="0">
                <a:solidFill>
                  <a:srgbClr val="FF0000"/>
                </a:solidFill>
                <a:effectLst/>
              </a:rPr>
              <a:t>знание предметов, </a:t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r>
              <a:rPr lang="ru-RU" sz="2400" dirty="0">
                <a:solidFill>
                  <a:srgbClr val="FF0000"/>
                </a:solidFill>
                <a:effectLst/>
              </a:rPr>
              <a:t>хорошее оснащение  школы, </a:t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r>
              <a:rPr lang="ru-RU" sz="2400" dirty="0">
                <a:solidFill>
                  <a:srgbClr val="FF0000"/>
                </a:solidFill>
                <a:effectLst/>
              </a:rPr>
              <a:t>высокий  профессионализм педагогов;</a:t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r>
              <a:rPr lang="ru-RU" sz="2400" dirty="0">
                <a:solidFill>
                  <a:srgbClr val="FF0000"/>
                </a:solidFill>
                <a:effectLst/>
              </a:rPr>
              <a:t>умения учащихся применять полученные знания в жизни; </a:t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r>
              <a:rPr lang="ru-RU" sz="2400" dirty="0">
                <a:solidFill>
                  <a:srgbClr val="FF0000"/>
                </a:solidFill>
                <a:effectLst/>
              </a:rPr>
              <a:t>умение педагога увлечь детей своим предметом.</a:t>
            </a:r>
            <a:br>
              <a:rPr lang="ru-RU" sz="2400" dirty="0">
                <a:solidFill>
                  <a:srgbClr val="FF0000"/>
                </a:solidFill>
                <a:effectLst/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666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i="1" dirty="0">
                <a:effectLst/>
              </a:rPr>
              <a:t>Для учителей</a:t>
            </a:r>
            <a:r>
              <a:rPr lang="ru-RU" sz="3200" b="1" i="1" dirty="0" smtClean="0">
                <a:effectLst/>
              </a:rPr>
              <a:t>:</a:t>
            </a:r>
          </a:p>
          <a:p>
            <a:endParaRPr lang="ru-RU" sz="3200" b="1" i="1" dirty="0">
              <a:effectLst/>
            </a:endParaRPr>
          </a:p>
          <a:p>
            <a:endParaRPr lang="ru-RU" sz="3200" dirty="0">
              <a:effectLst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lvl="0" indent="-457200">
              <a:buFont typeface="Wingdings" pitchFamily="2" charset="2"/>
              <a:buChar char="v"/>
            </a:pPr>
            <a:r>
              <a:rPr lang="ru-RU" sz="3200" dirty="0">
                <a:solidFill>
                  <a:srgbClr val="FF0000"/>
                </a:solidFill>
                <a:effectLst/>
              </a:rPr>
              <a:t>умение ученика 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самостоятельно </a:t>
            </a:r>
            <a:r>
              <a:rPr lang="ru-RU" sz="3200" dirty="0">
                <a:solidFill>
                  <a:srgbClr val="FF0000"/>
                </a:solidFill>
                <a:effectLst/>
              </a:rPr>
              <a:t>мыслить, анализировать и самостоятельно работать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;</a:t>
            </a:r>
            <a:br>
              <a:rPr lang="ru-RU" sz="3200" dirty="0" smtClean="0">
                <a:solidFill>
                  <a:srgbClr val="FF0000"/>
                </a:solidFill>
                <a:effectLst/>
              </a:rPr>
            </a:br>
            <a:r>
              <a:rPr lang="ru-RU" sz="3200" dirty="0">
                <a:solidFill>
                  <a:srgbClr val="FF0000"/>
                </a:solidFill>
                <a:effectLst/>
              </a:rPr>
              <a:t/>
            </a:r>
            <a:br>
              <a:rPr lang="ru-RU" sz="3200" dirty="0">
                <a:solidFill>
                  <a:srgbClr val="FF0000"/>
                </a:solidFill>
                <a:effectLst/>
              </a:rPr>
            </a:br>
            <a:r>
              <a:rPr lang="ru-RU" sz="3200" dirty="0">
                <a:solidFill>
                  <a:srgbClr val="FF0000"/>
                </a:solidFill>
                <a:effectLst/>
              </a:rPr>
              <a:t> творческие педагоги и мудрое руководство;</a:t>
            </a:r>
            <a:br>
              <a:rPr lang="ru-RU" sz="3200" dirty="0">
                <a:solidFill>
                  <a:srgbClr val="FF0000"/>
                </a:solidFill>
                <a:effectLst/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700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35808808"/>
              </p:ext>
            </p:extLst>
          </p:nvPr>
        </p:nvGraphicFramePr>
        <p:xfrm>
          <a:off x="2133600" y="685800"/>
          <a:ext cx="60960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Качество образовательного процесса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xmlns="" val="404888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47664" y="685801"/>
            <a:ext cx="7344816" cy="365759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Достойные условия пребывания учащихся и педагогов в ОУ.</a:t>
            </a: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Медицинское обслуживание.</a:t>
            </a: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Оснащение учебниками, учебно-методической литературой.</a:t>
            </a: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Наличие компьютерного оборудования.</a:t>
            </a: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Качество педагогического персонала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.</a:t>
            </a:r>
          </a:p>
          <a:p>
            <a:pPr marL="18288" lvl="0" indent="0">
              <a:buNone/>
            </a:pPr>
            <a:endParaRPr lang="ru-RU" dirty="0">
              <a:solidFill>
                <a:srgbClr val="FF0000"/>
              </a:solidFill>
              <a:effectLst/>
            </a:endParaRPr>
          </a:p>
          <a:p>
            <a:r>
              <a:rPr lang="ru-RU" dirty="0">
                <a:solidFill>
                  <a:srgbClr val="002060"/>
                </a:solidFill>
                <a:effectLst/>
              </a:rPr>
              <a:t>Повышение </a:t>
            </a:r>
            <a:r>
              <a:rPr lang="ru-RU" dirty="0" smtClean="0">
                <a:solidFill>
                  <a:srgbClr val="002060"/>
                </a:solidFill>
                <a:effectLst/>
              </a:rPr>
              <a:t>профессионализма:</a:t>
            </a:r>
          </a:p>
          <a:p>
            <a:endParaRPr lang="ru-RU" dirty="0">
              <a:solidFill>
                <a:srgbClr val="002060"/>
              </a:solidFill>
              <a:effectLst/>
            </a:endParaRP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Аттестация</a:t>
            </a: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Участие в профессиональных конкурсах</a:t>
            </a: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Обобщение опыта через печатные работы и сеть Интернет</a:t>
            </a:r>
          </a:p>
          <a:p>
            <a:pPr lvl="0"/>
            <a:r>
              <a:rPr lang="ru-RU" dirty="0">
                <a:solidFill>
                  <a:srgbClr val="FF0000"/>
                </a:solidFill>
                <a:effectLst/>
              </a:rPr>
              <a:t>Работа над методической 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темой</a:t>
            </a:r>
            <a:endParaRPr lang="ru-RU" dirty="0">
              <a:solidFill>
                <a:srgbClr val="FF0000"/>
              </a:solidFill>
              <a:effectLst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4876800"/>
            <a:ext cx="8259256" cy="1648544"/>
          </a:xfrm>
        </p:spPr>
        <p:txBody>
          <a:bodyPr/>
          <a:lstStyle/>
          <a:p>
            <a:r>
              <a:rPr lang="ru-RU" sz="2800" dirty="0">
                <a:effectLst/>
              </a:rPr>
              <a:t>Качество условий образовательного </a:t>
            </a:r>
            <a:r>
              <a:rPr lang="ru-RU" sz="2800" dirty="0" smtClean="0">
                <a:effectLst/>
              </a:rPr>
              <a:t>процесса: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61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>
                <a:solidFill>
                  <a:srgbClr val="FF0000"/>
                </a:solidFill>
                <a:effectLst/>
              </a:rPr>
              <a:t>Здоровье, безопасность и защита,</a:t>
            </a:r>
          </a:p>
          <a:p>
            <a:pPr lvl="0"/>
            <a:r>
              <a:rPr lang="ru-RU" sz="2800" dirty="0">
                <a:solidFill>
                  <a:srgbClr val="FF0000"/>
                </a:solidFill>
                <a:effectLst/>
              </a:rPr>
              <a:t>Демократическое 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>участие,</a:t>
            </a:r>
            <a:endParaRPr lang="ru-RU" sz="2800" dirty="0">
              <a:solidFill>
                <a:srgbClr val="FF0000"/>
              </a:solidFill>
              <a:effectLst/>
            </a:endParaRPr>
          </a:p>
          <a:p>
            <a:pPr lvl="0"/>
            <a:r>
              <a:rPr lang="ru-RU" sz="2800" dirty="0">
                <a:solidFill>
                  <a:srgbClr val="FF0000"/>
                </a:solidFill>
                <a:effectLst/>
              </a:rPr>
              <a:t>Образовательная 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>инклюзия,</a:t>
            </a:r>
            <a:endParaRPr lang="ru-RU" sz="2800" dirty="0">
              <a:solidFill>
                <a:srgbClr val="FF0000"/>
              </a:solidFill>
              <a:effectLst/>
            </a:endParaRPr>
          </a:p>
          <a:p>
            <a:pPr lvl="0"/>
            <a:r>
              <a:rPr lang="ru-RU" sz="2800" dirty="0">
                <a:solidFill>
                  <a:srgbClr val="FF0000"/>
                </a:solidFill>
                <a:effectLst/>
              </a:rPr>
              <a:t>Образовательная 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>эффективность,</a:t>
            </a:r>
            <a:endParaRPr lang="ru-RU" sz="2800" dirty="0">
              <a:solidFill>
                <a:srgbClr val="FF0000"/>
              </a:solidFill>
              <a:effectLst/>
            </a:endParaRPr>
          </a:p>
          <a:p>
            <a:r>
              <a:rPr lang="ru-RU" sz="2800" dirty="0">
                <a:solidFill>
                  <a:srgbClr val="FF0000"/>
                </a:solidFill>
                <a:effectLst/>
              </a:rPr>
              <a:t>Г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>ендерные </a:t>
            </a:r>
            <a:r>
              <a:rPr lang="ru-RU" sz="2800" dirty="0">
                <a:solidFill>
                  <a:srgbClr val="FF0000"/>
                </a:solidFill>
                <a:effectLst/>
              </a:rPr>
              <a:t>аспекты 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>образования.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effectLst/>
              </a:rPr>
              <a:t>Стандарты  содержат 5 областей:</a:t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2481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97235240"/>
              </p:ext>
            </p:extLst>
          </p:nvPr>
        </p:nvGraphicFramePr>
        <p:xfrm>
          <a:off x="2133600" y="260645"/>
          <a:ext cx="6686873" cy="5278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2639"/>
                <a:gridCol w="869737"/>
                <a:gridCol w="2135540"/>
                <a:gridCol w="2328957"/>
              </a:tblGrid>
              <a:tr h="535797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Стандарт качества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Максим.</a:t>
                      </a:r>
                    </a:p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rgbClr val="FF0000"/>
                          </a:solidFill>
                          <a:effectLst/>
                        </a:rPr>
                        <a:t>колич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</a:p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баллов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</a:rPr>
                        <a:t>Учебный год </a:t>
                      </a:r>
                    </a:p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</a:rPr>
                        <a:t>___2019-2020у.г.________</a:t>
                      </a: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7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Самооценка,</a:t>
                      </a:r>
                    </a:p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баллы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Уровень реализации,</a:t>
                      </a:r>
                    </a:p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42347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1.1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80%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1.2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60%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1.3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80%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2.1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4.75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79%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2.2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5.75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95%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2.3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5.5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91%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3.1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6.25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78%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3.2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5.75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82%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3.3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71%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42347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4.1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12.25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94%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42347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4.2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71%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4.3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6.5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92%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20710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5.1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83%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  <a:tr h="42347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Итого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</a:rPr>
                        <a:t>81.75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82%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57" marR="46357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5517232"/>
            <a:ext cx="7543800" cy="914400"/>
          </a:xfrm>
        </p:spPr>
        <p:txBody>
          <a:bodyPr/>
          <a:lstStyle/>
          <a:p>
            <a:r>
              <a:rPr lang="ru-RU" sz="3200" b="1" dirty="0">
                <a:effectLst/>
              </a:rPr>
              <a:t>Уровень реализации </a:t>
            </a:r>
            <a:r>
              <a:rPr lang="ru-RU" sz="3200" b="1" dirty="0" smtClean="0">
                <a:effectLst/>
              </a:rPr>
              <a:t>Стандартов: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97858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109</TotalTime>
  <Words>445</Words>
  <Application>Microsoft Office PowerPoint</Application>
  <PresentationFormat>Экран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Базовая</vt:lpstr>
      <vt:lpstr>Специальное оформление</vt:lpstr>
      <vt:lpstr>                                        МАТЕРИАЛЫ        АТЕЛЬЕ                      ГИМНАЗИИ       г. ТАРАКЛИЯ                                                                                         август, 2020г. </vt:lpstr>
      <vt:lpstr>Слайд 2</vt:lpstr>
      <vt:lpstr>хорошее качество образования связанное, в первую очередь  с хорошими   знаниями  по всем учебным дисциплинам ,  поступление  в ВУЗ; возможности  в будущем достигнуть успехов в карьере . </vt:lpstr>
      <vt:lpstr>знание предметов,  хорошее оснащение  школы,  высокий  профессионализм педагогов; умения учащихся применять полученные знания в жизни;  умение педагога увлечь детей своим предметом. </vt:lpstr>
      <vt:lpstr>умение ученика самостоятельно мыслить, анализировать и самостоятельно работать;   творческие педагоги и мудрое руководство; </vt:lpstr>
      <vt:lpstr>Качество образовательного процесса</vt:lpstr>
      <vt:lpstr>Качество условий образовательного процесса: </vt:lpstr>
      <vt:lpstr>Стандарты  содержат 5 областей: </vt:lpstr>
      <vt:lpstr>Уровень реализации Стандартов: </vt:lpstr>
      <vt:lpstr>          Качество результата: </vt:lpstr>
      <vt:lpstr>Слайд 11</vt:lpstr>
      <vt:lpstr>      Качество   результата:</vt:lpstr>
      <vt:lpstr>Как же повысить качество образования? 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ПЕДАГОГИЧЕСКАЯ КОНФЕРЕНЦИЯ                      ГИМНАЗИИ       г.ТАРАКЛИЯ                                                                                         август,2020г.</dc:title>
  <dc:creator>acer</dc:creator>
  <cp:lastModifiedBy>User</cp:lastModifiedBy>
  <cp:revision>9</cp:revision>
  <dcterms:created xsi:type="dcterms:W3CDTF">2020-08-13T18:04:24Z</dcterms:created>
  <dcterms:modified xsi:type="dcterms:W3CDTF">2020-08-22T09:44:34Z</dcterms:modified>
</cp:coreProperties>
</file>