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59C9-3C02-4754-8EC6-959E13B2FAA6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2C0AB-1965-45EE-B23F-A10EBB011A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59C9-3C02-4754-8EC6-959E13B2FAA6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2C0AB-1965-45EE-B23F-A10EBB011A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59C9-3C02-4754-8EC6-959E13B2FAA6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2C0AB-1965-45EE-B23F-A10EBB011A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59C9-3C02-4754-8EC6-959E13B2FAA6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2C0AB-1965-45EE-B23F-A10EBB011A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59C9-3C02-4754-8EC6-959E13B2FAA6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2C0AB-1965-45EE-B23F-A10EBB011A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59C9-3C02-4754-8EC6-959E13B2FAA6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2C0AB-1965-45EE-B23F-A10EBB011A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59C9-3C02-4754-8EC6-959E13B2FAA6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2C0AB-1965-45EE-B23F-A10EBB011A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59C9-3C02-4754-8EC6-959E13B2FAA6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2C0AB-1965-45EE-B23F-A10EBB011A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59C9-3C02-4754-8EC6-959E13B2FAA6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2C0AB-1965-45EE-B23F-A10EBB011A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59C9-3C02-4754-8EC6-959E13B2FAA6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2C0AB-1965-45EE-B23F-A10EBB011A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59C9-3C02-4754-8EC6-959E13B2FAA6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2C0AB-1965-45EE-B23F-A10EBB011A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B59C9-3C02-4754-8EC6-959E13B2FAA6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2C0AB-1965-45EE-B23F-A10EBB011A0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9563" y="394353"/>
            <a:ext cx="6912768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1952625" algn="l"/>
              </a:tabLst>
            </a:pPr>
            <a:r>
              <a:rPr lang="ru-RU" sz="3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ПОДСЧЁТ ИДЕАЛЬНОГО ВЕСА ЧЕЛОВЕКА</a:t>
            </a:r>
            <a:endParaRPr lang="ru-RU" sz="32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916832"/>
            <a:ext cx="8568952" cy="31085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0070C0"/>
                </a:solidFill>
                <a:latin typeface="Times New Roman"/>
              </a:rPr>
              <a:t>Индекс массы тела (1869 г.) – ИНДЕКС КЕТЛЕ (</a:t>
            </a:r>
            <a:r>
              <a:rPr lang="ru-RU" sz="2800" b="1" i="1" dirty="0" err="1" smtClean="0">
                <a:solidFill>
                  <a:srgbClr val="0070C0"/>
                </a:solidFill>
                <a:latin typeface="Times New Roman"/>
              </a:rPr>
              <a:t>бельг.социолог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/>
              </a:rPr>
              <a:t>)</a:t>
            </a:r>
          </a:p>
          <a:p>
            <a:pPr algn="ctr"/>
            <a:endParaRPr lang="ru-RU" sz="2800" b="1" i="1" dirty="0" smtClean="0">
              <a:solidFill>
                <a:srgbClr val="0070C0"/>
              </a:solidFill>
              <a:latin typeface="Times New Roman"/>
            </a:endParaRPr>
          </a:p>
          <a:p>
            <a:pPr algn="ctr"/>
            <a:r>
              <a:rPr lang="ru-RU" sz="2800" b="1" dirty="0" smtClean="0"/>
              <a:t>ИМТ = вес (кг) : (рост (м))</a:t>
            </a:r>
            <a:r>
              <a:rPr lang="ru-RU" sz="2800" b="1" baseline="30000" dirty="0" smtClean="0"/>
              <a:t>2</a:t>
            </a:r>
            <a:r>
              <a:rPr lang="ru-RU" sz="2800" b="1" dirty="0" smtClean="0"/>
              <a:t> </a:t>
            </a:r>
          </a:p>
          <a:p>
            <a:pPr algn="ctr"/>
            <a:endParaRPr lang="ru-RU" sz="2800" b="1" dirty="0" smtClean="0"/>
          </a:p>
          <a:p>
            <a:pPr algn="ctr"/>
            <a:endParaRPr lang="ru-RU" sz="2800" dirty="0" smtClean="0"/>
          </a:p>
          <a:p>
            <a:pPr algn="ctr"/>
            <a:endParaRPr lang="ru-RU" sz="2800" b="1" i="1" dirty="0">
              <a:solidFill>
                <a:srgbClr val="0070C0"/>
              </a:solidFill>
            </a:endParaRPr>
          </a:p>
        </p:txBody>
      </p:sp>
      <p:pic>
        <p:nvPicPr>
          <p:cNvPr id="7" name="Picture 15" descr="C:\Documents and Settings\Informatika\Рабочий стол\яблоко в сантиметре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809" t="7941" r="17145" b="9206"/>
          <a:stretch>
            <a:fillRect/>
          </a:stretch>
        </p:blipFill>
        <p:spPr bwMode="auto">
          <a:xfrm>
            <a:off x="329376" y="394353"/>
            <a:ext cx="1680187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C:\Users\asus\Desktop\scale-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29797" y="4150257"/>
            <a:ext cx="3318667" cy="2389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sus\Desktop\Y-m0lkfWMf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791635"/>
            <a:ext cx="2839227" cy="306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561961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</cp:revision>
  <dcterms:created xsi:type="dcterms:W3CDTF">2020-07-21T10:54:05Z</dcterms:created>
  <dcterms:modified xsi:type="dcterms:W3CDTF">2020-07-21T10:54:25Z</dcterms:modified>
</cp:coreProperties>
</file>