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83" r:id="rId19"/>
    <p:sldId id="284" r:id="rId20"/>
    <p:sldId id="285" r:id="rId21"/>
    <p:sldId id="28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</c:v>
                </c:pt>
                <c:pt idx="1">
                  <c:v>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м</c:v>
                </c:pt>
                <c:pt idx="1">
                  <c:v>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1">
                  <c:v>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99E75-3E38-43B5-88BC-A66FA24494B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4B35BE2-DB77-4179-9835-A95DC5589CFB}">
      <dgm:prSet phldrT="[Текст]"/>
      <dgm:spPr/>
      <dgm:t>
        <a:bodyPr/>
        <a:lstStyle/>
        <a:p>
          <a:r>
            <a:rPr lang="ru-RU"/>
            <a:t>35%-удобство</a:t>
          </a:r>
        </a:p>
      </dgm:t>
    </dgm:pt>
    <dgm:pt modelId="{5EEE4C6D-88C7-464A-B091-C2D333AE3A54}" type="parTrans" cxnId="{12DBD4B4-AF36-4F74-9769-4D30A92B9255}">
      <dgm:prSet/>
      <dgm:spPr/>
      <dgm:t>
        <a:bodyPr/>
        <a:lstStyle/>
        <a:p>
          <a:endParaRPr lang="ru-RU"/>
        </a:p>
      </dgm:t>
    </dgm:pt>
    <dgm:pt modelId="{8CE6AEF9-7651-4A98-8F96-4BCB28C6B3EC}" type="sibTrans" cxnId="{12DBD4B4-AF36-4F74-9769-4D30A92B9255}">
      <dgm:prSet/>
      <dgm:spPr/>
      <dgm:t>
        <a:bodyPr/>
        <a:lstStyle/>
        <a:p>
          <a:endParaRPr lang="ru-RU"/>
        </a:p>
      </dgm:t>
    </dgm:pt>
    <dgm:pt modelId="{C53CEA56-FCD9-4255-8922-BD3D153F07E2}">
      <dgm:prSet phldrT="[Текст]"/>
      <dgm:spPr/>
      <dgm:t>
        <a:bodyPr/>
        <a:lstStyle/>
        <a:p>
          <a:r>
            <a:rPr lang="ru-RU"/>
            <a:t>35% -уют</a:t>
          </a:r>
        </a:p>
      </dgm:t>
    </dgm:pt>
    <dgm:pt modelId="{93776B39-0144-4F46-A2AE-C368FD757092}" type="parTrans" cxnId="{A538BE57-EC8A-400D-8376-34F46A30DD65}">
      <dgm:prSet/>
      <dgm:spPr/>
      <dgm:t>
        <a:bodyPr/>
        <a:lstStyle/>
        <a:p>
          <a:endParaRPr lang="ru-RU"/>
        </a:p>
      </dgm:t>
    </dgm:pt>
    <dgm:pt modelId="{9C3F0793-1E37-4C58-AA1E-9169635D7D67}" type="sibTrans" cxnId="{A538BE57-EC8A-400D-8376-34F46A30DD65}">
      <dgm:prSet/>
      <dgm:spPr/>
      <dgm:t>
        <a:bodyPr/>
        <a:lstStyle/>
        <a:p>
          <a:endParaRPr lang="ru-RU"/>
        </a:p>
      </dgm:t>
    </dgm:pt>
    <dgm:pt modelId="{433EE2AB-6A70-49EB-AEE3-3D18B007B808}">
      <dgm:prSet phldrT="[Текст]"/>
      <dgm:spPr/>
      <dgm:t>
        <a:bodyPr/>
        <a:lstStyle/>
        <a:p>
          <a:r>
            <a:rPr lang="ru-RU"/>
            <a:t>30%-спокойствие</a:t>
          </a:r>
        </a:p>
      </dgm:t>
    </dgm:pt>
    <dgm:pt modelId="{001C9FCC-9064-4C38-9E84-C2820D5DA320}" type="parTrans" cxnId="{90220A35-F97D-43DC-BD4D-92CF67783430}">
      <dgm:prSet/>
      <dgm:spPr/>
      <dgm:t>
        <a:bodyPr/>
        <a:lstStyle/>
        <a:p>
          <a:endParaRPr lang="ru-RU"/>
        </a:p>
      </dgm:t>
    </dgm:pt>
    <dgm:pt modelId="{A4B2A8D2-6963-4273-993C-A5300A73D2E4}" type="sibTrans" cxnId="{90220A35-F97D-43DC-BD4D-92CF67783430}">
      <dgm:prSet/>
      <dgm:spPr/>
      <dgm:t>
        <a:bodyPr/>
        <a:lstStyle/>
        <a:p>
          <a:endParaRPr lang="ru-RU"/>
        </a:p>
      </dgm:t>
    </dgm:pt>
    <dgm:pt modelId="{C92B884F-B7DD-416F-953A-40A6E0931394}" type="pres">
      <dgm:prSet presAssocID="{0F099E75-3E38-43B5-88BC-A66FA24494BB}" presName="compositeShape" presStyleCnt="0">
        <dgm:presLayoutVars>
          <dgm:dir/>
          <dgm:resizeHandles/>
        </dgm:presLayoutVars>
      </dgm:prSet>
      <dgm:spPr/>
    </dgm:pt>
    <dgm:pt modelId="{E86646C1-837D-4947-9871-FD7F5AD0AFAB}" type="pres">
      <dgm:prSet presAssocID="{0F099E75-3E38-43B5-88BC-A66FA24494BB}" presName="pyramid" presStyleLbl="node1" presStyleIdx="0" presStyleCnt="1"/>
      <dgm:spPr/>
    </dgm:pt>
    <dgm:pt modelId="{A0317883-DA3D-433E-A38F-5AC6020F212E}" type="pres">
      <dgm:prSet presAssocID="{0F099E75-3E38-43B5-88BC-A66FA24494BB}" presName="theList" presStyleCnt="0"/>
      <dgm:spPr/>
    </dgm:pt>
    <dgm:pt modelId="{1F817012-D47F-439A-B228-7FB75D7AC9EA}" type="pres">
      <dgm:prSet presAssocID="{14B35BE2-DB77-4179-9835-A95DC5589CFB}" presName="aNode" presStyleLbl="fgAcc1" presStyleIdx="0" presStyleCnt="3" custScaleX="131868" custLinFactNeighborX="1832" custLinFactNeighborY="1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22070-E4B1-43CD-B249-167A557D6A54}" type="pres">
      <dgm:prSet presAssocID="{14B35BE2-DB77-4179-9835-A95DC5589CFB}" presName="aSpace" presStyleCnt="0"/>
      <dgm:spPr/>
    </dgm:pt>
    <dgm:pt modelId="{2F1F7141-8C05-4880-A3AC-A789E6782BF4}" type="pres">
      <dgm:prSet presAssocID="{C53CEA56-FCD9-4255-8922-BD3D153F07E2}" presName="aNode" presStyleLbl="fgAcc1" presStyleIdx="1" presStyleCnt="3" custScaleX="13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B84C-4FAC-4A87-986E-90D2EC6E8FD8}" type="pres">
      <dgm:prSet presAssocID="{C53CEA56-FCD9-4255-8922-BD3D153F07E2}" presName="aSpace" presStyleCnt="0"/>
      <dgm:spPr/>
    </dgm:pt>
    <dgm:pt modelId="{0DF5762E-59D4-48AD-A1F3-358FDC2EA95D}" type="pres">
      <dgm:prSet presAssocID="{433EE2AB-6A70-49EB-AEE3-3D18B007B808}" presName="aNode" presStyleLbl="fgAcc1" presStyleIdx="2" presStyleCnt="3" custScaleX="13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2BFE2-E797-4C57-8764-A2FBD9BFC359}" type="pres">
      <dgm:prSet presAssocID="{433EE2AB-6A70-49EB-AEE3-3D18B007B808}" presName="aSpace" presStyleCnt="0"/>
      <dgm:spPr/>
    </dgm:pt>
  </dgm:ptLst>
  <dgm:cxnLst>
    <dgm:cxn modelId="{04B42FD6-8A0B-4C72-98C5-796973DDA4E9}" type="presOf" srcId="{C53CEA56-FCD9-4255-8922-BD3D153F07E2}" destId="{2F1F7141-8C05-4880-A3AC-A789E6782BF4}" srcOrd="0" destOrd="0" presId="urn:microsoft.com/office/officeart/2005/8/layout/pyramid2"/>
    <dgm:cxn modelId="{6354DF76-1266-4749-B691-C67E4DF083F9}" type="presOf" srcId="{0F099E75-3E38-43B5-88BC-A66FA24494BB}" destId="{C92B884F-B7DD-416F-953A-40A6E0931394}" srcOrd="0" destOrd="0" presId="urn:microsoft.com/office/officeart/2005/8/layout/pyramid2"/>
    <dgm:cxn modelId="{A538BE57-EC8A-400D-8376-34F46A30DD65}" srcId="{0F099E75-3E38-43B5-88BC-A66FA24494BB}" destId="{C53CEA56-FCD9-4255-8922-BD3D153F07E2}" srcOrd="1" destOrd="0" parTransId="{93776B39-0144-4F46-A2AE-C368FD757092}" sibTransId="{9C3F0793-1E37-4C58-AA1E-9169635D7D67}"/>
    <dgm:cxn modelId="{90220A35-F97D-43DC-BD4D-92CF67783430}" srcId="{0F099E75-3E38-43B5-88BC-A66FA24494BB}" destId="{433EE2AB-6A70-49EB-AEE3-3D18B007B808}" srcOrd="2" destOrd="0" parTransId="{001C9FCC-9064-4C38-9E84-C2820D5DA320}" sibTransId="{A4B2A8D2-6963-4273-993C-A5300A73D2E4}"/>
    <dgm:cxn modelId="{12DBD4B4-AF36-4F74-9769-4D30A92B9255}" srcId="{0F099E75-3E38-43B5-88BC-A66FA24494BB}" destId="{14B35BE2-DB77-4179-9835-A95DC5589CFB}" srcOrd="0" destOrd="0" parTransId="{5EEE4C6D-88C7-464A-B091-C2D333AE3A54}" sibTransId="{8CE6AEF9-7651-4A98-8F96-4BCB28C6B3EC}"/>
    <dgm:cxn modelId="{BEAC3ABF-A663-442A-A4C8-DBE150F30003}" type="presOf" srcId="{14B35BE2-DB77-4179-9835-A95DC5589CFB}" destId="{1F817012-D47F-439A-B228-7FB75D7AC9EA}" srcOrd="0" destOrd="0" presId="urn:microsoft.com/office/officeart/2005/8/layout/pyramid2"/>
    <dgm:cxn modelId="{D79ED628-34DF-4129-86F0-8FCDBBBA753E}" type="presOf" srcId="{433EE2AB-6A70-49EB-AEE3-3D18B007B808}" destId="{0DF5762E-59D4-48AD-A1F3-358FDC2EA95D}" srcOrd="0" destOrd="0" presId="urn:microsoft.com/office/officeart/2005/8/layout/pyramid2"/>
    <dgm:cxn modelId="{8B735FDF-46F6-436F-8800-DF3F1055B91A}" type="presParOf" srcId="{C92B884F-B7DD-416F-953A-40A6E0931394}" destId="{E86646C1-837D-4947-9871-FD7F5AD0AFAB}" srcOrd="0" destOrd="0" presId="urn:microsoft.com/office/officeart/2005/8/layout/pyramid2"/>
    <dgm:cxn modelId="{305582AF-43DB-46CA-82A4-B24D91264327}" type="presParOf" srcId="{C92B884F-B7DD-416F-953A-40A6E0931394}" destId="{A0317883-DA3D-433E-A38F-5AC6020F212E}" srcOrd="1" destOrd="0" presId="urn:microsoft.com/office/officeart/2005/8/layout/pyramid2"/>
    <dgm:cxn modelId="{5E2C1B1D-1195-4899-8368-9F520FA44EDC}" type="presParOf" srcId="{A0317883-DA3D-433E-A38F-5AC6020F212E}" destId="{1F817012-D47F-439A-B228-7FB75D7AC9EA}" srcOrd="0" destOrd="0" presId="urn:microsoft.com/office/officeart/2005/8/layout/pyramid2"/>
    <dgm:cxn modelId="{51DB637F-5870-4CD3-9DFB-ECE5B2CDE924}" type="presParOf" srcId="{A0317883-DA3D-433E-A38F-5AC6020F212E}" destId="{FE722070-E4B1-43CD-B249-167A557D6A54}" srcOrd="1" destOrd="0" presId="urn:microsoft.com/office/officeart/2005/8/layout/pyramid2"/>
    <dgm:cxn modelId="{0650AB1E-359B-4C59-906B-7204F996010A}" type="presParOf" srcId="{A0317883-DA3D-433E-A38F-5AC6020F212E}" destId="{2F1F7141-8C05-4880-A3AC-A789E6782BF4}" srcOrd="2" destOrd="0" presId="urn:microsoft.com/office/officeart/2005/8/layout/pyramid2"/>
    <dgm:cxn modelId="{A0CD5C3F-C963-43B0-842D-6962F9E813E5}" type="presParOf" srcId="{A0317883-DA3D-433E-A38F-5AC6020F212E}" destId="{8D53B84C-4FAC-4A87-986E-90D2EC6E8FD8}" srcOrd="3" destOrd="0" presId="urn:microsoft.com/office/officeart/2005/8/layout/pyramid2"/>
    <dgm:cxn modelId="{532CA68F-2234-4C89-9293-EC6A6EBE9D17}" type="presParOf" srcId="{A0317883-DA3D-433E-A38F-5AC6020F212E}" destId="{0DF5762E-59D4-48AD-A1F3-358FDC2EA95D}" srcOrd="4" destOrd="0" presId="urn:microsoft.com/office/officeart/2005/8/layout/pyramid2"/>
    <dgm:cxn modelId="{8E417150-6364-487A-9C24-9501BA0FA418}" type="presParOf" srcId="{A0317883-DA3D-433E-A38F-5AC6020F212E}" destId="{8A82BFE2-E797-4C57-8764-A2FBD9BFC35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11A98-0C66-4353-98A7-1E01A2CD60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790AE4-32B0-4340-97BB-04A64716461D}">
      <dgm:prSet phldrT="[Текст]"/>
      <dgm:spPr/>
      <dgm:t>
        <a:bodyPr/>
        <a:lstStyle/>
        <a:p>
          <a:r>
            <a:rPr lang="ru-RU" dirty="0" smtClean="0"/>
            <a:t>          2класс  -  30 учащихся:</a:t>
          </a:r>
          <a:endParaRPr lang="ru-RU" dirty="0"/>
        </a:p>
      </dgm:t>
    </dgm:pt>
    <dgm:pt modelId="{AF5DCD3C-814D-4292-85CB-55771AA9FF52}" type="parTrans" cxnId="{E6B9B14F-F76C-440D-8F2D-989612C73A40}">
      <dgm:prSet/>
      <dgm:spPr/>
      <dgm:t>
        <a:bodyPr/>
        <a:lstStyle/>
        <a:p>
          <a:endParaRPr lang="ru-RU"/>
        </a:p>
      </dgm:t>
    </dgm:pt>
    <dgm:pt modelId="{5DD79D7D-C951-4804-BD2B-357976FBF89C}" type="sibTrans" cxnId="{E6B9B14F-F76C-440D-8F2D-989612C73A40}">
      <dgm:prSet/>
      <dgm:spPr/>
      <dgm:t>
        <a:bodyPr/>
        <a:lstStyle/>
        <a:p>
          <a:endParaRPr lang="ru-RU"/>
        </a:p>
      </dgm:t>
    </dgm:pt>
    <dgm:pt modelId="{1CA69EEB-FB9A-4C2A-AEA6-C0B4A294E4D9}">
      <dgm:prSet phldrT="[Текст]"/>
      <dgm:spPr/>
      <dgm:t>
        <a:bodyPr/>
        <a:lstStyle/>
        <a:p>
          <a:r>
            <a:rPr lang="ru-RU" dirty="0" smtClean="0"/>
            <a:t>Учащиеся -60%</a:t>
          </a:r>
          <a:endParaRPr lang="ru-RU" dirty="0"/>
        </a:p>
      </dgm:t>
    </dgm:pt>
    <dgm:pt modelId="{5DF5F63B-6E3A-4C16-A07E-AF40D63ED232}" type="parTrans" cxnId="{B3FB52A4-4BB6-4C0B-ACA2-C8CE14B9F1B5}">
      <dgm:prSet/>
      <dgm:spPr/>
      <dgm:t>
        <a:bodyPr/>
        <a:lstStyle/>
        <a:p>
          <a:endParaRPr lang="ru-RU"/>
        </a:p>
      </dgm:t>
    </dgm:pt>
    <dgm:pt modelId="{63355FF7-4C82-4CF4-A3E5-7959A2A92BC0}" type="sibTrans" cxnId="{B3FB52A4-4BB6-4C0B-ACA2-C8CE14B9F1B5}">
      <dgm:prSet/>
      <dgm:spPr/>
      <dgm:t>
        <a:bodyPr/>
        <a:lstStyle/>
        <a:p>
          <a:endParaRPr lang="ru-RU"/>
        </a:p>
      </dgm:t>
    </dgm:pt>
    <dgm:pt modelId="{CDF602C4-D0CA-4EE5-8071-EAC7A91954ED}">
      <dgm:prSet phldrT="[Текст]"/>
      <dgm:spPr/>
      <dgm:t>
        <a:bodyPr/>
        <a:lstStyle/>
        <a:p>
          <a:r>
            <a:rPr lang="ru-RU" dirty="0" smtClean="0"/>
            <a:t>Педагог-80%</a:t>
          </a:r>
          <a:endParaRPr lang="ru-RU" dirty="0"/>
        </a:p>
      </dgm:t>
    </dgm:pt>
    <dgm:pt modelId="{E31A337F-9372-4723-93AA-5F04FD7AE68C}" type="parTrans" cxnId="{8194A548-13E7-463C-9DF1-521881ABC125}">
      <dgm:prSet/>
      <dgm:spPr/>
      <dgm:t>
        <a:bodyPr/>
        <a:lstStyle/>
        <a:p>
          <a:endParaRPr lang="ru-RU"/>
        </a:p>
      </dgm:t>
    </dgm:pt>
    <dgm:pt modelId="{007D9CDE-4F2C-4A52-98CD-D464A1210D16}" type="sibTrans" cxnId="{8194A548-13E7-463C-9DF1-521881ABC125}">
      <dgm:prSet/>
      <dgm:spPr/>
      <dgm:t>
        <a:bodyPr/>
        <a:lstStyle/>
        <a:p>
          <a:endParaRPr lang="ru-RU"/>
        </a:p>
      </dgm:t>
    </dgm:pt>
    <dgm:pt modelId="{EE674673-5464-4CD8-8831-183AB6E2E00D}" type="pres">
      <dgm:prSet presAssocID="{3E411A98-0C66-4353-98A7-1E01A2CD60FE}" presName="linearFlow" presStyleCnt="0">
        <dgm:presLayoutVars>
          <dgm:dir/>
          <dgm:resizeHandles val="exact"/>
        </dgm:presLayoutVars>
      </dgm:prSet>
      <dgm:spPr/>
    </dgm:pt>
    <dgm:pt modelId="{278B9914-5768-49B4-B598-F670C8E05795}" type="pres">
      <dgm:prSet presAssocID="{D9790AE4-32B0-4340-97BB-04A64716461D}" presName="composite" presStyleCnt="0"/>
      <dgm:spPr/>
    </dgm:pt>
    <dgm:pt modelId="{3DAA0EAC-4B86-4A18-A676-0CBD11C64507}" type="pres">
      <dgm:prSet presAssocID="{D9790AE4-32B0-4340-97BB-04A64716461D}" presName="imgShp" presStyleLbl="fgImgPlace1" presStyleIdx="0" presStyleCnt="3" custLinFactX="100000" custLinFactY="100000" custLinFactNeighborX="193362" custLinFactNeighborY="143644"/>
      <dgm:spPr/>
    </dgm:pt>
    <dgm:pt modelId="{F9D9A726-BC2B-42C6-AE57-6B8E3F060A45}" type="pres">
      <dgm:prSet presAssocID="{D9790AE4-32B0-4340-97BB-04A64716461D}" presName="txShp" presStyleLbl="node1" presStyleIdx="0" presStyleCnt="3" custScaleX="150376" custScaleY="11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67D97-87D7-4B1A-9CC3-6EF3EE056BD1}" type="pres">
      <dgm:prSet presAssocID="{5DD79D7D-C951-4804-BD2B-357976FBF89C}" presName="spacing" presStyleCnt="0"/>
      <dgm:spPr/>
    </dgm:pt>
    <dgm:pt modelId="{80237B2D-AA04-41ED-8797-171FC48C303C}" type="pres">
      <dgm:prSet presAssocID="{1CA69EEB-FB9A-4C2A-AEA6-C0B4A294E4D9}" presName="composite" presStyleCnt="0"/>
      <dgm:spPr/>
    </dgm:pt>
    <dgm:pt modelId="{BE3E7F82-C7F1-4C4A-A2C9-3EEDFA8FB058}" type="pres">
      <dgm:prSet presAssocID="{1CA69EEB-FB9A-4C2A-AEA6-C0B4A294E4D9}" presName="imgShp" presStyleLbl="fgImgPlace1" presStyleIdx="1" presStyleCnt="3"/>
      <dgm:spPr/>
    </dgm:pt>
    <dgm:pt modelId="{08977B16-74B5-4CAC-A70A-F5F65EBC985F}" type="pres">
      <dgm:prSet presAssocID="{1CA69EEB-FB9A-4C2A-AEA6-C0B4A294E4D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6EBCB-6472-4AC1-9E06-08AA98538670}" type="pres">
      <dgm:prSet presAssocID="{63355FF7-4C82-4CF4-A3E5-7959A2A92BC0}" presName="spacing" presStyleCnt="0"/>
      <dgm:spPr/>
    </dgm:pt>
    <dgm:pt modelId="{B3C59C86-D73E-459D-9283-6784B6424827}" type="pres">
      <dgm:prSet presAssocID="{CDF602C4-D0CA-4EE5-8071-EAC7A91954ED}" presName="composite" presStyleCnt="0"/>
      <dgm:spPr/>
    </dgm:pt>
    <dgm:pt modelId="{5ED3BF1B-4920-4EB1-B24F-5AF479AC8D92}" type="pres">
      <dgm:prSet presAssocID="{CDF602C4-D0CA-4EE5-8071-EAC7A91954ED}" presName="imgShp" presStyleLbl="fgImgPlace1" presStyleIdx="2" presStyleCnt="3"/>
      <dgm:spPr/>
    </dgm:pt>
    <dgm:pt modelId="{704C1415-6303-4F11-A1A2-D939AA922232}" type="pres">
      <dgm:prSet presAssocID="{CDF602C4-D0CA-4EE5-8071-EAC7A91954E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9B14F-F76C-440D-8F2D-989612C73A40}" srcId="{3E411A98-0C66-4353-98A7-1E01A2CD60FE}" destId="{D9790AE4-32B0-4340-97BB-04A64716461D}" srcOrd="0" destOrd="0" parTransId="{AF5DCD3C-814D-4292-85CB-55771AA9FF52}" sibTransId="{5DD79D7D-C951-4804-BD2B-357976FBF89C}"/>
    <dgm:cxn modelId="{B3FB52A4-4BB6-4C0B-ACA2-C8CE14B9F1B5}" srcId="{3E411A98-0C66-4353-98A7-1E01A2CD60FE}" destId="{1CA69EEB-FB9A-4C2A-AEA6-C0B4A294E4D9}" srcOrd="1" destOrd="0" parTransId="{5DF5F63B-6E3A-4C16-A07E-AF40D63ED232}" sibTransId="{63355FF7-4C82-4CF4-A3E5-7959A2A92BC0}"/>
    <dgm:cxn modelId="{E3EA4C07-4EC9-42A7-AA01-BCD4E2B5FA97}" type="presOf" srcId="{D9790AE4-32B0-4340-97BB-04A64716461D}" destId="{F9D9A726-BC2B-42C6-AE57-6B8E3F060A45}" srcOrd="0" destOrd="0" presId="urn:microsoft.com/office/officeart/2005/8/layout/vList3"/>
    <dgm:cxn modelId="{59B68F41-7BF6-482E-87D1-E2C0717513BF}" type="presOf" srcId="{1CA69EEB-FB9A-4C2A-AEA6-C0B4A294E4D9}" destId="{08977B16-74B5-4CAC-A70A-F5F65EBC985F}" srcOrd="0" destOrd="0" presId="urn:microsoft.com/office/officeart/2005/8/layout/vList3"/>
    <dgm:cxn modelId="{C12D13B2-6468-4CF7-AF2F-62627DF0312C}" type="presOf" srcId="{CDF602C4-D0CA-4EE5-8071-EAC7A91954ED}" destId="{704C1415-6303-4F11-A1A2-D939AA922232}" srcOrd="0" destOrd="0" presId="urn:microsoft.com/office/officeart/2005/8/layout/vList3"/>
    <dgm:cxn modelId="{781AF8DB-637D-4289-81CF-AC19CE9B56CD}" type="presOf" srcId="{3E411A98-0C66-4353-98A7-1E01A2CD60FE}" destId="{EE674673-5464-4CD8-8831-183AB6E2E00D}" srcOrd="0" destOrd="0" presId="urn:microsoft.com/office/officeart/2005/8/layout/vList3"/>
    <dgm:cxn modelId="{8194A548-13E7-463C-9DF1-521881ABC125}" srcId="{3E411A98-0C66-4353-98A7-1E01A2CD60FE}" destId="{CDF602C4-D0CA-4EE5-8071-EAC7A91954ED}" srcOrd="2" destOrd="0" parTransId="{E31A337F-9372-4723-93AA-5F04FD7AE68C}" sibTransId="{007D9CDE-4F2C-4A52-98CD-D464A1210D16}"/>
    <dgm:cxn modelId="{FFB3C0D2-CFBC-497E-847B-BB3F80D1BBC1}" type="presParOf" srcId="{EE674673-5464-4CD8-8831-183AB6E2E00D}" destId="{278B9914-5768-49B4-B598-F670C8E05795}" srcOrd="0" destOrd="0" presId="urn:microsoft.com/office/officeart/2005/8/layout/vList3"/>
    <dgm:cxn modelId="{C8F038C6-DB92-461F-AB19-97701DB7CF0D}" type="presParOf" srcId="{278B9914-5768-49B4-B598-F670C8E05795}" destId="{3DAA0EAC-4B86-4A18-A676-0CBD11C64507}" srcOrd="0" destOrd="0" presId="urn:microsoft.com/office/officeart/2005/8/layout/vList3"/>
    <dgm:cxn modelId="{B548E98C-16E7-4080-AFCF-7ED7DDA14BD2}" type="presParOf" srcId="{278B9914-5768-49B4-B598-F670C8E05795}" destId="{F9D9A726-BC2B-42C6-AE57-6B8E3F060A45}" srcOrd="1" destOrd="0" presId="urn:microsoft.com/office/officeart/2005/8/layout/vList3"/>
    <dgm:cxn modelId="{47394BE2-0530-4DFD-97ED-C10D3861CFF4}" type="presParOf" srcId="{EE674673-5464-4CD8-8831-183AB6E2E00D}" destId="{78067D97-87D7-4B1A-9CC3-6EF3EE056BD1}" srcOrd="1" destOrd="0" presId="urn:microsoft.com/office/officeart/2005/8/layout/vList3"/>
    <dgm:cxn modelId="{8F179870-FCED-4BA2-9D27-E75E8F976F5B}" type="presParOf" srcId="{EE674673-5464-4CD8-8831-183AB6E2E00D}" destId="{80237B2D-AA04-41ED-8797-171FC48C303C}" srcOrd="2" destOrd="0" presId="urn:microsoft.com/office/officeart/2005/8/layout/vList3"/>
    <dgm:cxn modelId="{61D81A2C-8036-4669-87C0-171E76D6674F}" type="presParOf" srcId="{80237B2D-AA04-41ED-8797-171FC48C303C}" destId="{BE3E7F82-C7F1-4C4A-A2C9-3EEDFA8FB058}" srcOrd="0" destOrd="0" presId="urn:microsoft.com/office/officeart/2005/8/layout/vList3"/>
    <dgm:cxn modelId="{A7816AE7-991A-46F3-A211-CCE2A62F5560}" type="presParOf" srcId="{80237B2D-AA04-41ED-8797-171FC48C303C}" destId="{08977B16-74B5-4CAC-A70A-F5F65EBC985F}" srcOrd="1" destOrd="0" presId="urn:microsoft.com/office/officeart/2005/8/layout/vList3"/>
    <dgm:cxn modelId="{2F0B3347-A9DA-48C1-9638-128908BBC705}" type="presParOf" srcId="{EE674673-5464-4CD8-8831-183AB6E2E00D}" destId="{52C6EBCB-6472-4AC1-9E06-08AA98538670}" srcOrd="3" destOrd="0" presId="urn:microsoft.com/office/officeart/2005/8/layout/vList3"/>
    <dgm:cxn modelId="{51FE8561-3487-4497-A891-0B8A4A96A43C}" type="presParOf" srcId="{EE674673-5464-4CD8-8831-183AB6E2E00D}" destId="{B3C59C86-D73E-459D-9283-6784B6424827}" srcOrd="4" destOrd="0" presId="urn:microsoft.com/office/officeart/2005/8/layout/vList3"/>
    <dgm:cxn modelId="{C6566C8A-6D6A-48F1-B56A-ACAB7D9CCC5F}" type="presParOf" srcId="{B3C59C86-D73E-459D-9283-6784B6424827}" destId="{5ED3BF1B-4920-4EB1-B24F-5AF479AC8D92}" srcOrd="0" destOrd="0" presId="urn:microsoft.com/office/officeart/2005/8/layout/vList3"/>
    <dgm:cxn modelId="{C672B288-233F-49C8-873B-6F80A24FD924}" type="presParOf" srcId="{B3C59C86-D73E-459D-9283-6784B6424827}" destId="{704C1415-6303-4F11-A1A2-D939AA9222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8ACF5-FAF0-4CF8-AF5E-88B885CBB9E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D4D4D-C102-4CCC-BDB7-E42868292847}">
      <dgm:prSet phldrT="[Текст]"/>
      <dgm:spPr/>
      <dgm:t>
        <a:bodyPr/>
        <a:lstStyle/>
        <a:p>
          <a:r>
            <a:rPr lang="ru-RU" dirty="0" smtClean="0"/>
            <a:t>        3 класс -25 учащихся: </a:t>
          </a:r>
          <a:endParaRPr lang="ru-RU" dirty="0"/>
        </a:p>
      </dgm:t>
    </dgm:pt>
    <dgm:pt modelId="{705C8508-7D4B-4734-8CB9-25665D5BBD95}" type="parTrans" cxnId="{F642C5DA-4625-421E-8C87-134CA86BD3A5}">
      <dgm:prSet/>
      <dgm:spPr/>
      <dgm:t>
        <a:bodyPr/>
        <a:lstStyle/>
        <a:p>
          <a:endParaRPr lang="ru-RU"/>
        </a:p>
      </dgm:t>
    </dgm:pt>
    <dgm:pt modelId="{8C083D90-CE14-4114-8CFE-D3ED1D82BE54}" type="sibTrans" cxnId="{F642C5DA-4625-421E-8C87-134CA86BD3A5}">
      <dgm:prSet/>
      <dgm:spPr/>
      <dgm:t>
        <a:bodyPr/>
        <a:lstStyle/>
        <a:p>
          <a:endParaRPr lang="ru-RU"/>
        </a:p>
      </dgm:t>
    </dgm:pt>
    <dgm:pt modelId="{0980C4CA-2E67-463B-87C2-60F77EF40AFA}">
      <dgm:prSet phldrT="[Текст]"/>
      <dgm:spPr/>
      <dgm:t>
        <a:bodyPr/>
        <a:lstStyle/>
        <a:p>
          <a:r>
            <a:rPr lang="ru-RU" dirty="0" smtClean="0"/>
            <a:t>Учащихся -52%.</a:t>
          </a:r>
          <a:endParaRPr lang="ru-RU" dirty="0" smtClean="0"/>
        </a:p>
        <a:p>
          <a:endParaRPr lang="ru-RU" dirty="0"/>
        </a:p>
      </dgm:t>
    </dgm:pt>
    <dgm:pt modelId="{C1AE10A1-1C86-474B-8E85-9D16287FD104}" type="parTrans" cxnId="{A6C96BD7-E865-40DF-8E9B-761F61AE0316}">
      <dgm:prSet/>
      <dgm:spPr/>
      <dgm:t>
        <a:bodyPr/>
        <a:lstStyle/>
        <a:p>
          <a:endParaRPr lang="ru-RU"/>
        </a:p>
      </dgm:t>
    </dgm:pt>
    <dgm:pt modelId="{D4B7D66F-E666-4F8E-B53E-6054A78A1521}" type="sibTrans" cxnId="{A6C96BD7-E865-40DF-8E9B-761F61AE0316}">
      <dgm:prSet/>
      <dgm:spPr/>
      <dgm:t>
        <a:bodyPr/>
        <a:lstStyle/>
        <a:p>
          <a:endParaRPr lang="ru-RU"/>
        </a:p>
      </dgm:t>
    </dgm:pt>
    <dgm:pt modelId="{60CA1604-370B-462A-BB90-C90AF85866F6}">
      <dgm:prSet phldrT="[Текст]"/>
      <dgm:spPr/>
      <dgm:t>
        <a:bodyPr/>
        <a:lstStyle/>
        <a:p>
          <a:r>
            <a:rPr lang="ru-RU" dirty="0" smtClean="0"/>
            <a:t>Педагог -90%                                                           </a:t>
          </a:r>
          <a:endParaRPr lang="ru-RU" dirty="0"/>
        </a:p>
      </dgm:t>
    </dgm:pt>
    <dgm:pt modelId="{433E9FB6-E446-459E-A736-C862734B81DA}" type="parTrans" cxnId="{BD25B6BA-66D8-4CA9-BE4F-CEC81D6079F3}">
      <dgm:prSet/>
      <dgm:spPr/>
      <dgm:t>
        <a:bodyPr/>
        <a:lstStyle/>
        <a:p>
          <a:endParaRPr lang="ru-RU"/>
        </a:p>
      </dgm:t>
    </dgm:pt>
    <dgm:pt modelId="{86782D68-84E0-496E-B4CC-45AE8CAE5AF1}" type="sibTrans" cxnId="{BD25B6BA-66D8-4CA9-BE4F-CEC81D6079F3}">
      <dgm:prSet/>
      <dgm:spPr/>
      <dgm:t>
        <a:bodyPr/>
        <a:lstStyle/>
        <a:p>
          <a:endParaRPr lang="ru-RU"/>
        </a:p>
      </dgm:t>
    </dgm:pt>
    <dgm:pt modelId="{BAEE0263-5643-4A1D-909E-A20C79D3B7CD}" type="pres">
      <dgm:prSet presAssocID="{0BC8ACF5-FAF0-4CF8-AF5E-88B885CBB9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26191-36B1-4438-BAF7-0E5D8C3D9AF3}" type="pres">
      <dgm:prSet presAssocID="{0BC8ACF5-FAF0-4CF8-AF5E-88B885CBB9ED}" presName="dummyMaxCanvas" presStyleCnt="0">
        <dgm:presLayoutVars/>
      </dgm:prSet>
      <dgm:spPr/>
    </dgm:pt>
    <dgm:pt modelId="{DBBF9B48-0D30-4F3B-A884-776491695098}" type="pres">
      <dgm:prSet presAssocID="{0BC8ACF5-FAF0-4CF8-AF5E-88B885CBB9ED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C18A1-E9ED-4CA3-825C-5A61B730D065}" type="pres">
      <dgm:prSet presAssocID="{0BC8ACF5-FAF0-4CF8-AF5E-88B885CBB9E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D1ECB-B6DF-4A99-BD0B-B28B58713EFD}" type="pres">
      <dgm:prSet presAssocID="{0BC8ACF5-FAF0-4CF8-AF5E-88B885CBB9E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5DB1C-DBF5-47EE-A139-492E3CF59EED}" type="pres">
      <dgm:prSet presAssocID="{0BC8ACF5-FAF0-4CF8-AF5E-88B885CBB9E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9213F-F1F5-4A85-9ACF-B52C9DFA96BF}" type="pres">
      <dgm:prSet presAssocID="{0BC8ACF5-FAF0-4CF8-AF5E-88B885CBB9E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B868D-1F43-4CA8-8B1E-90889D60D6BB}" type="pres">
      <dgm:prSet presAssocID="{0BC8ACF5-FAF0-4CF8-AF5E-88B885CBB9E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8BB25-2F18-4F37-9CD2-00B312A4F5C4}" type="pres">
      <dgm:prSet presAssocID="{0BC8ACF5-FAF0-4CF8-AF5E-88B885CBB9E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157D-8399-4624-81E6-7CB123B5DBBC}" type="pres">
      <dgm:prSet presAssocID="{0BC8ACF5-FAF0-4CF8-AF5E-88B885CBB9E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B2A6D-5375-4F46-A1DF-D7433B5131CC}" type="presOf" srcId="{60CA1604-370B-462A-BB90-C90AF85866F6}" destId="{502D1ECB-B6DF-4A99-BD0B-B28B58713EFD}" srcOrd="0" destOrd="0" presId="urn:microsoft.com/office/officeart/2005/8/layout/vProcess5"/>
    <dgm:cxn modelId="{3AFCB4F8-3DE3-47A6-B8BD-DECBFDF90DA6}" type="presOf" srcId="{4DFD4D4D-C102-4CCC-BDB7-E42868292847}" destId="{DBBF9B48-0D30-4F3B-A884-776491695098}" srcOrd="0" destOrd="0" presId="urn:microsoft.com/office/officeart/2005/8/layout/vProcess5"/>
    <dgm:cxn modelId="{BD133D62-9004-4B31-8066-9799122623E4}" type="presOf" srcId="{0980C4CA-2E67-463B-87C2-60F77EF40AFA}" destId="{79C8BB25-2F18-4F37-9CD2-00B312A4F5C4}" srcOrd="1" destOrd="0" presId="urn:microsoft.com/office/officeart/2005/8/layout/vProcess5"/>
    <dgm:cxn modelId="{BD25B6BA-66D8-4CA9-BE4F-CEC81D6079F3}" srcId="{0BC8ACF5-FAF0-4CF8-AF5E-88B885CBB9ED}" destId="{60CA1604-370B-462A-BB90-C90AF85866F6}" srcOrd="2" destOrd="0" parTransId="{433E9FB6-E446-459E-A736-C862734B81DA}" sibTransId="{86782D68-84E0-496E-B4CC-45AE8CAE5AF1}"/>
    <dgm:cxn modelId="{33C7CDCC-457F-4296-BB38-BB9CF12E625B}" type="presOf" srcId="{4DFD4D4D-C102-4CCC-BDB7-E42868292847}" destId="{83FB868D-1F43-4CA8-8B1E-90889D60D6BB}" srcOrd="1" destOrd="0" presId="urn:microsoft.com/office/officeart/2005/8/layout/vProcess5"/>
    <dgm:cxn modelId="{F642C5DA-4625-421E-8C87-134CA86BD3A5}" srcId="{0BC8ACF5-FAF0-4CF8-AF5E-88B885CBB9ED}" destId="{4DFD4D4D-C102-4CCC-BDB7-E42868292847}" srcOrd="0" destOrd="0" parTransId="{705C8508-7D4B-4734-8CB9-25665D5BBD95}" sibTransId="{8C083D90-CE14-4114-8CFE-D3ED1D82BE54}"/>
    <dgm:cxn modelId="{2627A53E-2098-4314-8DEE-3D2F05C2CAD5}" type="presOf" srcId="{0BC8ACF5-FAF0-4CF8-AF5E-88B885CBB9ED}" destId="{BAEE0263-5643-4A1D-909E-A20C79D3B7CD}" srcOrd="0" destOrd="0" presId="urn:microsoft.com/office/officeart/2005/8/layout/vProcess5"/>
    <dgm:cxn modelId="{6A718FE4-64CA-4A18-A9A2-028575CB47AC}" type="presOf" srcId="{8C083D90-CE14-4114-8CFE-D3ED1D82BE54}" destId="{3A85DB1C-DBF5-47EE-A139-492E3CF59EED}" srcOrd="0" destOrd="0" presId="urn:microsoft.com/office/officeart/2005/8/layout/vProcess5"/>
    <dgm:cxn modelId="{C76FED94-2156-4BAB-B8B7-33A9660B2C7B}" type="presOf" srcId="{60CA1604-370B-462A-BB90-C90AF85866F6}" destId="{7013157D-8399-4624-81E6-7CB123B5DBBC}" srcOrd="1" destOrd="0" presId="urn:microsoft.com/office/officeart/2005/8/layout/vProcess5"/>
    <dgm:cxn modelId="{A62B892B-7DF6-4155-92D1-A0EB249CA9ED}" type="presOf" srcId="{0980C4CA-2E67-463B-87C2-60F77EF40AFA}" destId="{764C18A1-E9ED-4CA3-825C-5A61B730D065}" srcOrd="0" destOrd="0" presId="urn:microsoft.com/office/officeart/2005/8/layout/vProcess5"/>
    <dgm:cxn modelId="{A6C96BD7-E865-40DF-8E9B-761F61AE0316}" srcId="{0BC8ACF5-FAF0-4CF8-AF5E-88B885CBB9ED}" destId="{0980C4CA-2E67-463B-87C2-60F77EF40AFA}" srcOrd="1" destOrd="0" parTransId="{C1AE10A1-1C86-474B-8E85-9D16287FD104}" sibTransId="{D4B7D66F-E666-4F8E-B53E-6054A78A1521}"/>
    <dgm:cxn modelId="{CDE53230-B1C4-4422-B0D5-AABFD4E64629}" type="presOf" srcId="{D4B7D66F-E666-4F8E-B53E-6054A78A1521}" destId="{F4B9213F-F1F5-4A85-9ACF-B52C9DFA96BF}" srcOrd="0" destOrd="0" presId="urn:microsoft.com/office/officeart/2005/8/layout/vProcess5"/>
    <dgm:cxn modelId="{FF23C16C-B0FD-4596-AA88-D0EEEB8E40BD}" type="presParOf" srcId="{BAEE0263-5643-4A1D-909E-A20C79D3B7CD}" destId="{E4126191-36B1-4438-BAF7-0E5D8C3D9AF3}" srcOrd="0" destOrd="0" presId="urn:microsoft.com/office/officeart/2005/8/layout/vProcess5"/>
    <dgm:cxn modelId="{010B29B5-E731-4633-A481-8B92E74607F0}" type="presParOf" srcId="{BAEE0263-5643-4A1D-909E-A20C79D3B7CD}" destId="{DBBF9B48-0D30-4F3B-A884-776491695098}" srcOrd="1" destOrd="0" presId="urn:microsoft.com/office/officeart/2005/8/layout/vProcess5"/>
    <dgm:cxn modelId="{1EE44201-9E2F-4D86-86B7-9EA0E001383E}" type="presParOf" srcId="{BAEE0263-5643-4A1D-909E-A20C79D3B7CD}" destId="{764C18A1-E9ED-4CA3-825C-5A61B730D065}" srcOrd="2" destOrd="0" presId="urn:microsoft.com/office/officeart/2005/8/layout/vProcess5"/>
    <dgm:cxn modelId="{38D88128-4DD5-4CB5-BFF6-C4A85ED7C2CD}" type="presParOf" srcId="{BAEE0263-5643-4A1D-909E-A20C79D3B7CD}" destId="{502D1ECB-B6DF-4A99-BD0B-B28B58713EFD}" srcOrd="3" destOrd="0" presId="urn:microsoft.com/office/officeart/2005/8/layout/vProcess5"/>
    <dgm:cxn modelId="{6E9201AB-A5F3-4CF8-A7B4-66729D1CA2BC}" type="presParOf" srcId="{BAEE0263-5643-4A1D-909E-A20C79D3B7CD}" destId="{3A85DB1C-DBF5-47EE-A139-492E3CF59EED}" srcOrd="4" destOrd="0" presId="urn:microsoft.com/office/officeart/2005/8/layout/vProcess5"/>
    <dgm:cxn modelId="{B6FA64DB-34CA-4A86-9C79-8DA1219F8ABE}" type="presParOf" srcId="{BAEE0263-5643-4A1D-909E-A20C79D3B7CD}" destId="{F4B9213F-F1F5-4A85-9ACF-B52C9DFA96BF}" srcOrd="5" destOrd="0" presId="urn:microsoft.com/office/officeart/2005/8/layout/vProcess5"/>
    <dgm:cxn modelId="{F6FD6EB4-4ACC-4CFA-A416-2D2F7B9B72EB}" type="presParOf" srcId="{BAEE0263-5643-4A1D-909E-A20C79D3B7CD}" destId="{83FB868D-1F43-4CA8-8B1E-90889D60D6BB}" srcOrd="6" destOrd="0" presId="urn:microsoft.com/office/officeart/2005/8/layout/vProcess5"/>
    <dgm:cxn modelId="{88F31FF3-89E4-42F2-AB0B-42ECE3646A71}" type="presParOf" srcId="{BAEE0263-5643-4A1D-909E-A20C79D3B7CD}" destId="{79C8BB25-2F18-4F37-9CD2-00B312A4F5C4}" srcOrd="7" destOrd="0" presId="urn:microsoft.com/office/officeart/2005/8/layout/vProcess5"/>
    <dgm:cxn modelId="{5558ECEB-9281-4BF4-8666-09AAC1BB5E03}" type="presParOf" srcId="{BAEE0263-5643-4A1D-909E-A20C79D3B7CD}" destId="{7013157D-8399-4624-81E6-7CB123B5DB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D0B52-120E-4CED-B155-2D9C97DC380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FA362-8FBC-4B03-9588-A26D9B7F551C}">
      <dgm:prSet phldrT="[Текст]"/>
      <dgm:spPr/>
      <dgm:t>
        <a:bodyPr/>
        <a:lstStyle/>
        <a:p>
          <a:r>
            <a:rPr lang="ru-RU" dirty="0" smtClean="0"/>
            <a:t>        </a:t>
          </a:r>
          <a:r>
            <a:rPr lang="ru-RU" dirty="0" smtClean="0"/>
            <a:t>Педагоги</a:t>
          </a:r>
        </a:p>
        <a:p>
          <a:r>
            <a:rPr lang="ru-RU" dirty="0" smtClean="0"/>
            <a:t>        65%</a:t>
          </a:r>
          <a:endParaRPr lang="ru-RU" dirty="0"/>
        </a:p>
      </dgm:t>
    </dgm:pt>
    <dgm:pt modelId="{DC017636-C5E8-4193-9466-F37D2E7C1876}" type="sibTrans" cxnId="{8CA612E3-A43E-42EB-8108-A60F6D38616F}">
      <dgm:prSet/>
      <dgm:spPr/>
      <dgm:t>
        <a:bodyPr/>
        <a:lstStyle/>
        <a:p>
          <a:endParaRPr lang="ru-RU"/>
        </a:p>
      </dgm:t>
    </dgm:pt>
    <dgm:pt modelId="{AD7FE8F0-13FA-4D4D-A430-7156AC428B43}" type="parTrans" cxnId="{8CA612E3-A43E-42EB-8108-A60F6D38616F}">
      <dgm:prSet/>
      <dgm:spPr/>
      <dgm:t>
        <a:bodyPr/>
        <a:lstStyle/>
        <a:p>
          <a:endParaRPr lang="ru-RU"/>
        </a:p>
      </dgm:t>
    </dgm:pt>
    <dgm:pt modelId="{8FA59895-7B6B-426F-A012-968062F5ADBD}">
      <dgm:prSet phldrT="[Текст]" phldr="1"/>
      <dgm:spPr/>
      <dgm:t>
        <a:bodyPr/>
        <a:lstStyle/>
        <a:p>
          <a:endParaRPr lang="ru-RU"/>
        </a:p>
      </dgm:t>
    </dgm:pt>
    <dgm:pt modelId="{7B372B20-C6C3-4D50-9BD6-55F1C20D6356}" type="sibTrans" cxnId="{9DE1D4AA-2FC5-4F62-ADE4-DD17973CDF4C}">
      <dgm:prSet/>
      <dgm:spPr/>
      <dgm:t>
        <a:bodyPr/>
        <a:lstStyle/>
        <a:p>
          <a:endParaRPr lang="ru-RU"/>
        </a:p>
      </dgm:t>
    </dgm:pt>
    <dgm:pt modelId="{4618CA24-4442-494F-97D0-353DB375214C}" type="parTrans" cxnId="{9DE1D4AA-2FC5-4F62-ADE4-DD17973CDF4C}">
      <dgm:prSet/>
      <dgm:spPr/>
      <dgm:t>
        <a:bodyPr/>
        <a:lstStyle/>
        <a:p>
          <a:endParaRPr lang="ru-RU"/>
        </a:p>
      </dgm:t>
    </dgm:pt>
    <dgm:pt modelId="{F8D52E6D-4AAC-429B-AB34-64BDDC6E2017}">
      <dgm:prSet phldrT="[Текст]"/>
      <dgm:spPr/>
      <dgm:t>
        <a:bodyPr/>
        <a:lstStyle/>
        <a:p>
          <a:r>
            <a:rPr lang="ru-RU" dirty="0" smtClean="0"/>
            <a:t>Классный </a:t>
          </a:r>
        </a:p>
        <a:p>
          <a:r>
            <a:rPr lang="ru-RU" dirty="0" smtClean="0"/>
            <a:t>Руководитель</a:t>
          </a:r>
        </a:p>
        <a:p>
          <a:r>
            <a:rPr lang="ru-RU" dirty="0" smtClean="0"/>
            <a:t>          80%                      </a:t>
          </a:r>
          <a:endParaRPr lang="ru-RU" dirty="0"/>
        </a:p>
      </dgm:t>
    </dgm:pt>
    <dgm:pt modelId="{8CA7C3C5-D80A-49F7-9593-FC25B817253F}" type="sibTrans" cxnId="{2F90EC81-0660-4374-9A8F-4A2DA108FBC3}">
      <dgm:prSet/>
      <dgm:spPr/>
      <dgm:t>
        <a:bodyPr/>
        <a:lstStyle/>
        <a:p>
          <a:endParaRPr lang="ru-RU"/>
        </a:p>
      </dgm:t>
    </dgm:pt>
    <dgm:pt modelId="{9B899A6E-F042-46BF-B7F5-308A3B829E81}" type="parTrans" cxnId="{2F90EC81-0660-4374-9A8F-4A2DA108FBC3}">
      <dgm:prSet/>
      <dgm:spPr/>
      <dgm:t>
        <a:bodyPr/>
        <a:lstStyle/>
        <a:p>
          <a:endParaRPr lang="ru-RU"/>
        </a:p>
      </dgm:t>
    </dgm:pt>
    <dgm:pt modelId="{71F2A06A-D9AD-463C-9B4B-BC81A7966AE0}">
      <dgm:prSet phldrT="[Текст]" phldr="1"/>
      <dgm:spPr/>
      <dgm:t>
        <a:bodyPr/>
        <a:lstStyle/>
        <a:p>
          <a:endParaRPr lang="ru-RU"/>
        </a:p>
      </dgm:t>
    </dgm:pt>
    <dgm:pt modelId="{633738E9-1B76-4C18-82D3-0C844C5F561C}" type="sibTrans" cxnId="{AA19B97F-CA2D-47BE-94A3-5936BCCF1549}">
      <dgm:prSet/>
      <dgm:spPr/>
      <dgm:t>
        <a:bodyPr/>
        <a:lstStyle/>
        <a:p>
          <a:endParaRPr lang="ru-RU"/>
        </a:p>
      </dgm:t>
    </dgm:pt>
    <dgm:pt modelId="{3D8E5356-8AB6-4E63-884A-169DD0F69D77}" type="parTrans" cxnId="{AA19B97F-CA2D-47BE-94A3-5936BCCF1549}">
      <dgm:prSet/>
      <dgm:spPr/>
      <dgm:t>
        <a:bodyPr/>
        <a:lstStyle/>
        <a:p>
          <a:endParaRPr lang="ru-RU"/>
        </a:p>
      </dgm:t>
    </dgm:pt>
    <dgm:pt modelId="{DA1AA287-304B-43A6-9282-7C6C782D2F64}">
      <dgm:prSet phldrT="[Текст]"/>
      <dgm:spPr/>
      <dgm:t>
        <a:bodyPr/>
        <a:lstStyle/>
        <a:p>
          <a:r>
            <a:rPr lang="ru-RU" dirty="0" smtClean="0"/>
            <a:t> Учащиеся</a:t>
          </a:r>
        </a:p>
        <a:p>
          <a:r>
            <a:rPr lang="ru-RU" dirty="0" smtClean="0"/>
            <a:t>        40%</a:t>
          </a:r>
          <a:endParaRPr lang="ru-RU" dirty="0"/>
        </a:p>
      </dgm:t>
    </dgm:pt>
    <dgm:pt modelId="{235355E6-4F6D-413C-BCE2-475EEDC5CE0D}" type="sibTrans" cxnId="{264F9C1D-9430-4C42-873D-FD14D51F4AE4}">
      <dgm:prSet/>
      <dgm:spPr/>
      <dgm:t>
        <a:bodyPr/>
        <a:lstStyle/>
        <a:p>
          <a:endParaRPr lang="ru-RU"/>
        </a:p>
      </dgm:t>
    </dgm:pt>
    <dgm:pt modelId="{12606468-2240-4171-9F1D-6FF508568AF2}" type="parTrans" cxnId="{264F9C1D-9430-4C42-873D-FD14D51F4AE4}">
      <dgm:prSet/>
      <dgm:spPr/>
      <dgm:t>
        <a:bodyPr/>
        <a:lstStyle/>
        <a:p>
          <a:endParaRPr lang="ru-RU"/>
        </a:p>
      </dgm:t>
    </dgm:pt>
    <dgm:pt modelId="{0545CD09-3841-4B18-8A91-B5FCE7F45985}">
      <dgm:prSet phldrT="[Текст]" custT="1"/>
      <dgm:spPr/>
      <dgm:t>
        <a:bodyPr/>
        <a:lstStyle/>
        <a:p>
          <a:r>
            <a:rPr lang="ru-RU" sz="2800" dirty="0" smtClean="0"/>
            <a:t>5класс-30 учащихся</a:t>
          </a:r>
          <a:endParaRPr lang="ru-RU" sz="2800" dirty="0"/>
        </a:p>
      </dgm:t>
    </dgm:pt>
    <dgm:pt modelId="{F71F3EF3-EF1D-4C87-B2BF-82F1ABD9147A}" type="sibTrans" cxnId="{DA6AF627-7470-45CF-8AF5-22513167D5F4}">
      <dgm:prSet/>
      <dgm:spPr/>
      <dgm:t>
        <a:bodyPr/>
        <a:lstStyle/>
        <a:p>
          <a:endParaRPr lang="ru-RU"/>
        </a:p>
      </dgm:t>
    </dgm:pt>
    <dgm:pt modelId="{56A67FE7-0E20-451A-8626-803BFD045CC5}" type="parTrans" cxnId="{DA6AF627-7470-45CF-8AF5-22513167D5F4}">
      <dgm:prSet/>
      <dgm:spPr/>
      <dgm:t>
        <a:bodyPr/>
        <a:lstStyle/>
        <a:p>
          <a:endParaRPr lang="ru-RU"/>
        </a:p>
      </dgm:t>
    </dgm:pt>
    <dgm:pt modelId="{73B13B1C-3134-417A-96BB-48FED9555FE4}" type="pres">
      <dgm:prSet presAssocID="{76BD0B52-120E-4CED-B155-2D9C97DC380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F26E62-390F-4359-9553-B3133ABFF97F}" type="pres">
      <dgm:prSet presAssocID="{0545CD09-3841-4B18-8A91-B5FCE7F4598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320B-ABB8-411C-B8A8-02952229F0DE}" type="pres">
      <dgm:prSet presAssocID="{0545CD09-3841-4B18-8A91-B5FCE7F4598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23647-2AD5-4A0D-A6EF-C28241D81E29}" type="pres">
      <dgm:prSet presAssocID="{71F2A06A-D9AD-463C-9B4B-BC81A7966AE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01130-141E-422B-BA52-03095165AA34}" type="pres">
      <dgm:prSet presAssocID="{71F2A06A-D9AD-463C-9B4B-BC81A7966AE0}" presName="childText2" presStyleLbl="solidAlignAcc1" presStyleIdx="1" presStyleCnt="3" custScaleX="107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63A84-8515-4CEC-BD9C-B86F563E9006}" type="pres">
      <dgm:prSet presAssocID="{8FA59895-7B6B-426F-A012-968062F5ADB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F33E1-8584-4310-95FE-BFF50E07BA08}" type="pres">
      <dgm:prSet presAssocID="{8FA59895-7B6B-426F-A012-968062F5ADB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9B97F-CA2D-47BE-94A3-5936BCCF1549}" srcId="{76BD0B52-120E-4CED-B155-2D9C97DC380A}" destId="{71F2A06A-D9AD-463C-9B4B-BC81A7966AE0}" srcOrd="1" destOrd="0" parTransId="{3D8E5356-8AB6-4E63-884A-169DD0F69D77}" sibTransId="{633738E9-1B76-4C18-82D3-0C844C5F561C}"/>
    <dgm:cxn modelId="{A919A4D2-83A9-4397-85ED-C05B142DA915}" type="presOf" srcId="{DA1AA287-304B-43A6-9282-7C6C782D2F64}" destId="{C56E320B-ABB8-411C-B8A8-02952229F0DE}" srcOrd="0" destOrd="0" presId="urn:microsoft.com/office/officeart/2009/3/layout/IncreasingArrowsProcess"/>
    <dgm:cxn modelId="{4987AA89-9692-4780-A1FE-7856C484C9CE}" type="presOf" srcId="{F8D52E6D-4AAC-429B-AB34-64BDDC6E2017}" destId="{EC701130-141E-422B-BA52-03095165AA34}" srcOrd="0" destOrd="0" presId="urn:microsoft.com/office/officeart/2009/3/layout/IncreasingArrowsProcess"/>
    <dgm:cxn modelId="{AF8E421E-ECD4-4326-B84F-F474B477EFE1}" type="presOf" srcId="{71F2A06A-D9AD-463C-9B4B-BC81A7966AE0}" destId="{97923647-2AD5-4A0D-A6EF-C28241D81E29}" srcOrd="0" destOrd="0" presId="urn:microsoft.com/office/officeart/2009/3/layout/IncreasingArrowsProcess"/>
    <dgm:cxn modelId="{A257CEE4-BB62-490E-8360-9897D9000BE6}" type="presOf" srcId="{5E2FA362-8FBC-4B03-9588-A26D9B7F551C}" destId="{311F33E1-8584-4310-95FE-BFF50E07BA08}" srcOrd="0" destOrd="0" presId="urn:microsoft.com/office/officeart/2009/3/layout/IncreasingArrowsProcess"/>
    <dgm:cxn modelId="{2F90EC81-0660-4374-9A8F-4A2DA108FBC3}" srcId="{71F2A06A-D9AD-463C-9B4B-BC81A7966AE0}" destId="{F8D52E6D-4AAC-429B-AB34-64BDDC6E2017}" srcOrd="0" destOrd="0" parTransId="{9B899A6E-F042-46BF-B7F5-308A3B829E81}" sibTransId="{8CA7C3C5-D80A-49F7-9593-FC25B817253F}"/>
    <dgm:cxn modelId="{264F9C1D-9430-4C42-873D-FD14D51F4AE4}" srcId="{0545CD09-3841-4B18-8A91-B5FCE7F45985}" destId="{DA1AA287-304B-43A6-9282-7C6C782D2F64}" srcOrd="0" destOrd="0" parTransId="{12606468-2240-4171-9F1D-6FF508568AF2}" sibTransId="{235355E6-4F6D-413C-BCE2-475EEDC5CE0D}"/>
    <dgm:cxn modelId="{DA6AF627-7470-45CF-8AF5-22513167D5F4}" srcId="{76BD0B52-120E-4CED-B155-2D9C97DC380A}" destId="{0545CD09-3841-4B18-8A91-B5FCE7F45985}" srcOrd="0" destOrd="0" parTransId="{56A67FE7-0E20-451A-8626-803BFD045CC5}" sibTransId="{F71F3EF3-EF1D-4C87-B2BF-82F1ABD9147A}"/>
    <dgm:cxn modelId="{9DE1D4AA-2FC5-4F62-ADE4-DD17973CDF4C}" srcId="{76BD0B52-120E-4CED-B155-2D9C97DC380A}" destId="{8FA59895-7B6B-426F-A012-968062F5ADBD}" srcOrd="2" destOrd="0" parTransId="{4618CA24-4442-494F-97D0-353DB375214C}" sibTransId="{7B372B20-C6C3-4D50-9BD6-55F1C20D6356}"/>
    <dgm:cxn modelId="{8CA612E3-A43E-42EB-8108-A60F6D38616F}" srcId="{8FA59895-7B6B-426F-A012-968062F5ADBD}" destId="{5E2FA362-8FBC-4B03-9588-A26D9B7F551C}" srcOrd="0" destOrd="0" parTransId="{AD7FE8F0-13FA-4D4D-A430-7156AC428B43}" sibTransId="{DC017636-C5E8-4193-9466-F37D2E7C1876}"/>
    <dgm:cxn modelId="{16F55D18-38C3-4BDA-8D74-5BF02B7DA4C8}" type="presOf" srcId="{8FA59895-7B6B-426F-A012-968062F5ADBD}" destId="{9C863A84-8515-4CEC-BD9C-B86F563E9006}" srcOrd="0" destOrd="0" presId="urn:microsoft.com/office/officeart/2009/3/layout/IncreasingArrowsProcess"/>
    <dgm:cxn modelId="{771E6B8D-6BEA-4013-A60A-98DF44182226}" type="presOf" srcId="{76BD0B52-120E-4CED-B155-2D9C97DC380A}" destId="{73B13B1C-3134-417A-96BB-48FED9555FE4}" srcOrd="0" destOrd="0" presId="urn:microsoft.com/office/officeart/2009/3/layout/IncreasingArrowsProcess"/>
    <dgm:cxn modelId="{DE744D2E-8FB1-466D-88A3-4AF0510200F4}" type="presOf" srcId="{0545CD09-3841-4B18-8A91-B5FCE7F45985}" destId="{ADF26E62-390F-4359-9553-B3133ABFF97F}" srcOrd="0" destOrd="0" presId="urn:microsoft.com/office/officeart/2009/3/layout/IncreasingArrowsProcess"/>
    <dgm:cxn modelId="{19021597-3A88-46A8-A0BF-092057ED4E52}" type="presParOf" srcId="{73B13B1C-3134-417A-96BB-48FED9555FE4}" destId="{ADF26E62-390F-4359-9553-B3133ABFF97F}" srcOrd="0" destOrd="0" presId="urn:microsoft.com/office/officeart/2009/3/layout/IncreasingArrowsProcess"/>
    <dgm:cxn modelId="{D9B754C9-9B5C-41A9-904D-8463592B2629}" type="presParOf" srcId="{73B13B1C-3134-417A-96BB-48FED9555FE4}" destId="{C56E320B-ABB8-411C-B8A8-02952229F0DE}" srcOrd="1" destOrd="0" presId="urn:microsoft.com/office/officeart/2009/3/layout/IncreasingArrowsProcess"/>
    <dgm:cxn modelId="{5081A76F-1A7E-4FAB-A7FE-F6BC144EB8CA}" type="presParOf" srcId="{73B13B1C-3134-417A-96BB-48FED9555FE4}" destId="{97923647-2AD5-4A0D-A6EF-C28241D81E29}" srcOrd="2" destOrd="0" presId="urn:microsoft.com/office/officeart/2009/3/layout/IncreasingArrowsProcess"/>
    <dgm:cxn modelId="{9B3B57B3-9E40-40DF-A080-6844556BB110}" type="presParOf" srcId="{73B13B1C-3134-417A-96BB-48FED9555FE4}" destId="{EC701130-141E-422B-BA52-03095165AA34}" srcOrd="3" destOrd="0" presId="urn:microsoft.com/office/officeart/2009/3/layout/IncreasingArrowsProcess"/>
    <dgm:cxn modelId="{40D8A86D-DE45-401B-9503-59E9AF99D85D}" type="presParOf" srcId="{73B13B1C-3134-417A-96BB-48FED9555FE4}" destId="{9C863A84-8515-4CEC-BD9C-B86F563E9006}" srcOrd="4" destOrd="0" presId="urn:microsoft.com/office/officeart/2009/3/layout/IncreasingArrowsProcess"/>
    <dgm:cxn modelId="{895BB11A-ED98-4D4D-9D0C-805D4CD32420}" type="presParOf" srcId="{73B13B1C-3134-417A-96BB-48FED9555FE4}" destId="{311F33E1-8584-4310-95FE-BFF50E07BA0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EF803-9C92-4C05-9C05-B186999DA5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6E1748-0798-46E4-912C-F235FB5940AB}">
      <dgm:prSet phldrT="[Текст]"/>
      <dgm:spPr/>
      <dgm:t>
        <a:bodyPr/>
        <a:lstStyle/>
        <a:p>
          <a:r>
            <a:rPr lang="ru-RU" dirty="0" smtClean="0"/>
            <a:t>2класс</a:t>
          </a:r>
          <a:endParaRPr lang="ru-RU" dirty="0"/>
        </a:p>
      </dgm:t>
    </dgm:pt>
    <dgm:pt modelId="{B49046B9-E065-4BBF-8B5D-97CF32CDDFE3}" type="parTrans" cxnId="{EE63A93A-DDA2-4ADB-84D6-64D5978898BD}">
      <dgm:prSet/>
      <dgm:spPr/>
      <dgm:t>
        <a:bodyPr/>
        <a:lstStyle/>
        <a:p>
          <a:endParaRPr lang="ru-RU"/>
        </a:p>
      </dgm:t>
    </dgm:pt>
    <dgm:pt modelId="{7E0F96D9-8B30-4393-94B0-C3789BAEBA00}" type="sibTrans" cxnId="{EE63A93A-DDA2-4ADB-84D6-64D5978898BD}">
      <dgm:prSet/>
      <dgm:spPr/>
      <dgm:t>
        <a:bodyPr/>
        <a:lstStyle/>
        <a:p>
          <a:endParaRPr lang="ru-RU"/>
        </a:p>
      </dgm:t>
    </dgm:pt>
    <dgm:pt modelId="{7C3DBC15-2385-44B4-AE32-2FAC3706440D}">
      <dgm:prSet phldrT="[Текст]"/>
      <dgm:spPr/>
      <dgm:t>
        <a:bodyPr/>
        <a:lstStyle/>
        <a:p>
          <a:r>
            <a:rPr lang="ru-RU" dirty="0" smtClean="0"/>
            <a:t>60%  /   40%</a:t>
          </a:r>
          <a:endParaRPr lang="ru-RU" dirty="0"/>
        </a:p>
      </dgm:t>
    </dgm:pt>
    <dgm:pt modelId="{36C5D3FF-378D-48DF-9B35-0E81D198F80C}" type="parTrans" cxnId="{ED441C98-05D3-40BB-B9CB-092A8F791453}">
      <dgm:prSet/>
      <dgm:spPr/>
      <dgm:t>
        <a:bodyPr/>
        <a:lstStyle/>
        <a:p>
          <a:endParaRPr lang="ru-RU"/>
        </a:p>
      </dgm:t>
    </dgm:pt>
    <dgm:pt modelId="{4DAE27B2-2CF6-4691-B9F3-B61176FB8733}" type="sibTrans" cxnId="{ED441C98-05D3-40BB-B9CB-092A8F791453}">
      <dgm:prSet/>
      <dgm:spPr/>
      <dgm:t>
        <a:bodyPr/>
        <a:lstStyle/>
        <a:p>
          <a:endParaRPr lang="ru-RU"/>
        </a:p>
      </dgm:t>
    </dgm:pt>
    <dgm:pt modelId="{9533482A-5F6C-4326-B6EC-0ED6E0C5228C}">
      <dgm:prSet phldrT="[Текст]" phldr="1"/>
      <dgm:spPr/>
      <dgm:t>
        <a:bodyPr/>
        <a:lstStyle/>
        <a:p>
          <a:endParaRPr lang="ru-RU"/>
        </a:p>
      </dgm:t>
    </dgm:pt>
    <dgm:pt modelId="{EA6DEBCA-F9B6-415E-933A-85525592F0D0}" type="parTrans" cxnId="{9B68018E-05FC-4DF7-AE5D-A3F3E353F079}">
      <dgm:prSet/>
      <dgm:spPr/>
      <dgm:t>
        <a:bodyPr/>
        <a:lstStyle/>
        <a:p>
          <a:endParaRPr lang="ru-RU"/>
        </a:p>
      </dgm:t>
    </dgm:pt>
    <dgm:pt modelId="{1949206C-174C-4BC8-83DC-4BBB7B272213}" type="sibTrans" cxnId="{9B68018E-05FC-4DF7-AE5D-A3F3E353F079}">
      <dgm:prSet/>
      <dgm:spPr/>
      <dgm:t>
        <a:bodyPr/>
        <a:lstStyle/>
        <a:p>
          <a:endParaRPr lang="ru-RU"/>
        </a:p>
      </dgm:t>
    </dgm:pt>
    <dgm:pt modelId="{31AD9146-3E98-4AD3-9549-FC291CB9B1A6}">
      <dgm:prSet phldrT="[Текст]"/>
      <dgm:spPr/>
      <dgm:t>
        <a:bodyPr/>
        <a:lstStyle/>
        <a:p>
          <a:r>
            <a:rPr lang="ru-RU" dirty="0" smtClean="0"/>
            <a:t>3 класс</a:t>
          </a:r>
          <a:endParaRPr lang="ru-RU" dirty="0"/>
        </a:p>
      </dgm:t>
    </dgm:pt>
    <dgm:pt modelId="{B9FFF106-993D-4247-9079-C52A368AC0D4}" type="parTrans" cxnId="{ACB9E736-F608-4B1C-B096-D12C09B92BAA}">
      <dgm:prSet/>
      <dgm:spPr/>
      <dgm:t>
        <a:bodyPr/>
        <a:lstStyle/>
        <a:p>
          <a:endParaRPr lang="ru-RU"/>
        </a:p>
      </dgm:t>
    </dgm:pt>
    <dgm:pt modelId="{20CA0DEE-4E17-4082-B1A0-A476A5A52F17}" type="sibTrans" cxnId="{ACB9E736-F608-4B1C-B096-D12C09B92BAA}">
      <dgm:prSet/>
      <dgm:spPr/>
      <dgm:t>
        <a:bodyPr/>
        <a:lstStyle/>
        <a:p>
          <a:endParaRPr lang="ru-RU"/>
        </a:p>
      </dgm:t>
    </dgm:pt>
    <dgm:pt modelId="{978AD061-E274-4C8B-8B8C-DB76C0604F0A}">
      <dgm:prSet phldrT="[Текст]"/>
      <dgm:spPr/>
      <dgm:t>
        <a:bodyPr/>
        <a:lstStyle/>
        <a:p>
          <a:r>
            <a:rPr lang="ru-RU" dirty="0" smtClean="0"/>
            <a:t>52%  /    48%</a:t>
          </a:r>
          <a:endParaRPr lang="ru-RU" dirty="0"/>
        </a:p>
      </dgm:t>
    </dgm:pt>
    <dgm:pt modelId="{FF80D8AD-CE0F-4A3E-BA01-1902BB02733A}" type="parTrans" cxnId="{F336BD56-48E1-4BDB-872B-84C15A1B14B8}">
      <dgm:prSet/>
      <dgm:spPr/>
      <dgm:t>
        <a:bodyPr/>
        <a:lstStyle/>
        <a:p>
          <a:endParaRPr lang="ru-RU"/>
        </a:p>
      </dgm:t>
    </dgm:pt>
    <dgm:pt modelId="{4B927003-A9F1-47B0-9742-A9F9324CCFDA}" type="sibTrans" cxnId="{F336BD56-48E1-4BDB-872B-84C15A1B14B8}">
      <dgm:prSet/>
      <dgm:spPr/>
      <dgm:t>
        <a:bodyPr/>
        <a:lstStyle/>
        <a:p>
          <a:endParaRPr lang="ru-RU"/>
        </a:p>
      </dgm:t>
    </dgm:pt>
    <dgm:pt modelId="{043BA256-A98D-435F-97BD-A68EA08600AF}">
      <dgm:prSet phldrT="[Текст]" phldr="1"/>
      <dgm:spPr/>
      <dgm:t>
        <a:bodyPr/>
        <a:lstStyle/>
        <a:p>
          <a:endParaRPr lang="ru-RU"/>
        </a:p>
      </dgm:t>
    </dgm:pt>
    <dgm:pt modelId="{0E030D9C-8977-4883-B086-91F18A39C8E3}" type="parTrans" cxnId="{513FB9A2-5340-476D-9A3B-9192315DC76B}">
      <dgm:prSet/>
      <dgm:spPr/>
      <dgm:t>
        <a:bodyPr/>
        <a:lstStyle/>
        <a:p>
          <a:endParaRPr lang="ru-RU"/>
        </a:p>
      </dgm:t>
    </dgm:pt>
    <dgm:pt modelId="{EB73E89F-89F2-4EFA-B628-F3CD570AF82D}" type="sibTrans" cxnId="{513FB9A2-5340-476D-9A3B-9192315DC76B}">
      <dgm:prSet/>
      <dgm:spPr/>
      <dgm:t>
        <a:bodyPr/>
        <a:lstStyle/>
        <a:p>
          <a:endParaRPr lang="ru-RU"/>
        </a:p>
      </dgm:t>
    </dgm:pt>
    <dgm:pt modelId="{EFEBA524-CFDA-4BD6-9375-85C333347F9C}">
      <dgm:prSet phldrT="[Текст]"/>
      <dgm:spPr/>
      <dgm:t>
        <a:bodyPr/>
        <a:lstStyle/>
        <a:p>
          <a:r>
            <a:rPr lang="ru-RU" dirty="0" smtClean="0"/>
            <a:t>5 класс</a:t>
          </a:r>
          <a:endParaRPr lang="ru-RU" dirty="0"/>
        </a:p>
      </dgm:t>
    </dgm:pt>
    <dgm:pt modelId="{DF49BEB1-FB8B-4B81-9FB3-722093364FBC}" type="parTrans" cxnId="{9FEE7A62-D756-4E2E-A373-62E02719EEE0}">
      <dgm:prSet/>
      <dgm:spPr/>
      <dgm:t>
        <a:bodyPr/>
        <a:lstStyle/>
        <a:p>
          <a:endParaRPr lang="ru-RU"/>
        </a:p>
      </dgm:t>
    </dgm:pt>
    <dgm:pt modelId="{21CF0A04-32AE-4C92-8AB4-152796DE654B}" type="sibTrans" cxnId="{9FEE7A62-D756-4E2E-A373-62E02719EEE0}">
      <dgm:prSet/>
      <dgm:spPr/>
      <dgm:t>
        <a:bodyPr/>
        <a:lstStyle/>
        <a:p>
          <a:endParaRPr lang="ru-RU"/>
        </a:p>
      </dgm:t>
    </dgm:pt>
    <dgm:pt modelId="{82CB080C-3B15-4493-A8F3-FC321AE3E6B6}">
      <dgm:prSet phldrT="[Текст]"/>
      <dgm:spPr/>
      <dgm:t>
        <a:bodyPr/>
        <a:lstStyle/>
        <a:p>
          <a:r>
            <a:rPr lang="ru-RU" dirty="0" smtClean="0"/>
            <a:t>40%   /60%</a:t>
          </a:r>
          <a:endParaRPr lang="ru-RU" dirty="0"/>
        </a:p>
      </dgm:t>
    </dgm:pt>
    <dgm:pt modelId="{733AA420-4B9D-4E6F-884A-4A94DE4220A9}" type="parTrans" cxnId="{D95DC66D-9B98-4B1B-A336-ADB555FADB74}">
      <dgm:prSet/>
      <dgm:spPr/>
      <dgm:t>
        <a:bodyPr/>
        <a:lstStyle/>
        <a:p>
          <a:endParaRPr lang="ru-RU"/>
        </a:p>
      </dgm:t>
    </dgm:pt>
    <dgm:pt modelId="{45214EF2-4CA8-4B86-8345-813CD71F8316}" type="sibTrans" cxnId="{D95DC66D-9B98-4B1B-A336-ADB555FADB74}">
      <dgm:prSet/>
      <dgm:spPr/>
      <dgm:t>
        <a:bodyPr/>
        <a:lstStyle/>
        <a:p>
          <a:endParaRPr lang="ru-RU"/>
        </a:p>
      </dgm:t>
    </dgm:pt>
    <dgm:pt modelId="{752B9AEE-C9A1-4FBE-AC0E-75804CB67E84}">
      <dgm:prSet phldrT="[Текст]" phldr="1"/>
      <dgm:spPr/>
      <dgm:t>
        <a:bodyPr/>
        <a:lstStyle/>
        <a:p>
          <a:endParaRPr lang="ru-RU" dirty="0"/>
        </a:p>
      </dgm:t>
    </dgm:pt>
    <dgm:pt modelId="{C15A58E3-4C75-4DE0-94B4-8B88562554F1}" type="parTrans" cxnId="{1B4A97FE-EA76-4F24-9FD4-F7EDADC507A5}">
      <dgm:prSet/>
      <dgm:spPr/>
      <dgm:t>
        <a:bodyPr/>
        <a:lstStyle/>
        <a:p>
          <a:endParaRPr lang="ru-RU"/>
        </a:p>
      </dgm:t>
    </dgm:pt>
    <dgm:pt modelId="{286CE67C-F242-4ABF-890E-C581A745836D}" type="sibTrans" cxnId="{1B4A97FE-EA76-4F24-9FD4-F7EDADC507A5}">
      <dgm:prSet/>
      <dgm:spPr/>
      <dgm:t>
        <a:bodyPr/>
        <a:lstStyle/>
        <a:p>
          <a:endParaRPr lang="ru-RU"/>
        </a:p>
      </dgm:t>
    </dgm:pt>
    <dgm:pt modelId="{BF714E28-8E68-4F4D-92E9-740725A86134}" type="pres">
      <dgm:prSet presAssocID="{D68EF803-9C92-4C05-9C05-B186999DA5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A2AE8-7938-4661-8D0A-FF048BF4412B}" type="pres">
      <dgm:prSet presAssocID="{B86E1748-0798-46E4-912C-F235FB5940AB}" presName="linNode" presStyleCnt="0"/>
      <dgm:spPr/>
    </dgm:pt>
    <dgm:pt modelId="{8AD76BD1-B2FD-4CB7-BC62-BCAC85CE7D25}" type="pres">
      <dgm:prSet presAssocID="{B86E1748-0798-46E4-912C-F235FB5940A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32A9D-DFFD-4C66-9493-35ACB8C1AE26}" type="pres">
      <dgm:prSet presAssocID="{B86E1748-0798-46E4-912C-F235FB5940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6FB3B-CCC2-4EA8-BA33-B9C2B4F3369A}" type="pres">
      <dgm:prSet presAssocID="{7E0F96D9-8B30-4393-94B0-C3789BAEBA00}" presName="sp" presStyleCnt="0"/>
      <dgm:spPr/>
    </dgm:pt>
    <dgm:pt modelId="{C1CA5B65-777E-4480-AD81-5526EDC27741}" type="pres">
      <dgm:prSet presAssocID="{31AD9146-3E98-4AD3-9549-FC291CB9B1A6}" presName="linNode" presStyleCnt="0"/>
      <dgm:spPr/>
    </dgm:pt>
    <dgm:pt modelId="{E001A876-B454-4EEE-9A02-13E1D0141EDA}" type="pres">
      <dgm:prSet presAssocID="{31AD9146-3E98-4AD3-9549-FC291CB9B1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785CA-DFB0-4860-BFAE-695951277846}" type="pres">
      <dgm:prSet presAssocID="{31AD9146-3E98-4AD3-9549-FC291CB9B1A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1BC87-1859-4CE5-9520-8619466B4E0D}" type="pres">
      <dgm:prSet presAssocID="{20CA0DEE-4E17-4082-B1A0-A476A5A52F17}" presName="sp" presStyleCnt="0"/>
      <dgm:spPr/>
    </dgm:pt>
    <dgm:pt modelId="{7A500377-A0BD-4479-B446-D394C222AE31}" type="pres">
      <dgm:prSet presAssocID="{EFEBA524-CFDA-4BD6-9375-85C333347F9C}" presName="linNode" presStyleCnt="0"/>
      <dgm:spPr/>
    </dgm:pt>
    <dgm:pt modelId="{CA9D136A-C991-489E-A05D-83134B0B84EE}" type="pres">
      <dgm:prSet presAssocID="{EFEBA524-CFDA-4BD6-9375-85C333347F9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7C93-D679-4677-8156-C16DBB2322A3}" type="pres">
      <dgm:prSet presAssocID="{EFEBA524-CFDA-4BD6-9375-85C333347F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F0F76-D5D9-4E2B-AA9E-7796E09E6638}" type="presOf" srcId="{043BA256-A98D-435F-97BD-A68EA08600AF}" destId="{18D785CA-DFB0-4860-BFAE-695951277846}" srcOrd="0" destOrd="1" presId="urn:microsoft.com/office/officeart/2005/8/layout/vList5"/>
    <dgm:cxn modelId="{EE63A93A-DDA2-4ADB-84D6-64D5978898BD}" srcId="{D68EF803-9C92-4C05-9C05-B186999DA503}" destId="{B86E1748-0798-46E4-912C-F235FB5940AB}" srcOrd="0" destOrd="0" parTransId="{B49046B9-E065-4BBF-8B5D-97CF32CDDFE3}" sibTransId="{7E0F96D9-8B30-4393-94B0-C3789BAEBA00}"/>
    <dgm:cxn modelId="{97DF852B-6EB6-4A6B-ADAF-945F8F808A4D}" type="presOf" srcId="{EFEBA524-CFDA-4BD6-9375-85C333347F9C}" destId="{CA9D136A-C991-489E-A05D-83134B0B84EE}" srcOrd="0" destOrd="0" presId="urn:microsoft.com/office/officeart/2005/8/layout/vList5"/>
    <dgm:cxn modelId="{ED441C98-05D3-40BB-B9CB-092A8F791453}" srcId="{B86E1748-0798-46E4-912C-F235FB5940AB}" destId="{7C3DBC15-2385-44B4-AE32-2FAC3706440D}" srcOrd="0" destOrd="0" parTransId="{36C5D3FF-378D-48DF-9B35-0E81D198F80C}" sibTransId="{4DAE27B2-2CF6-4691-B9F3-B61176FB8733}"/>
    <dgm:cxn modelId="{D3941C6F-2EDB-47B6-91D5-AE482127CE4F}" type="presOf" srcId="{D68EF803-9C92-4C05-9C05-B186999DA503}" destId="{BF714E28-8E68-4F4D-92E9-740725A86134}" srcOrd="0" destOrd="0" presId="urn:microsoft.com/office/officeart/2005/8/layout/vList5"/>
    <dgm:cxn modelId="{17FC6ABD-7E92-4DF1-951C-DE50EBF344D5}" type="presOf" srcId="{7C3DBC15-2385-44B4-AE32-2FAC3706440D}" destId="{6AC32A9D-DFFD-4C66-9493-35ACB8C1AE26}" srcOrd="0" destOrd="0" presId="urn:microsoft.com/office/officeart/2005/8/layout/vList5"/>
    <dgm:cxn modelId="{BB8C680C-8E79-4C89-8278-A5676B6DD3FC}" type="presOf" srcId="{31AD9146-3E98-4AD3-9549-FC291CB9B1A6}" destId="{E001A876-B454-4EEE-9A02-13E1D0141EDA}" srcOrd="0" destOrd="0" presId="urn:microsoft.com/office/officeart/2005/8/layout/vList5"/>
    <dgm:cxn modelId="{9B68018E-05FC-4DF7-AE5D-A3F3E353F079}" srcId="{B86E1748-0798-46E4-912C-F235FB5940AB}" destId="{9533482A-5F6C-4326-B6EC-0ED6E0C5228C}" srcOrd="1" destOrd="0" parTransId="{EA6DEBCA-F9B6-415E-933A-85525592F0D0}" sibTransId="{1949206C-174C-4BC8-83DC-4BBB7B272213}"/>
    <dgm:cxn modelId="{413030E5-8B87-43C6-AB77-EB63197BE6B6}" type="presOf" srcId="{9533482A-5F6C-4326-B6EC-0ED6E0C5228C}" destId="{6AC32A9D-DFFD-4C66-9493-35ACB8C1AE26}" srcOrd="0" destOrd="1" presId="urn:microsoft.com/office/officeart/2005/8/layout/vList5"/>
    <dgm:cxn modelId="{F336BD56-48E1-4BDB-872B-84C15A1B14B8}" srcId="{31AD9146-3E98-4AD3-9549-FC291CB9B1A6}" destId="{978AD061-E274-4C8B-8B8C-DB76C0604F0A}" srcOrd="0" destOrd="0" parTransId="{FF80D8AD-CE0F-4A3E-BA01-1902BB02733A}" sibTransId="{4B927003-A9F1-47B0-9742-A9F9324CCFDA}"/>
    <dgm:cxn modelId="{ACB9E736-F608-4B1C-B096-D12C09B92BAA}" srcId="{D68EF803-9C92-4C05-9C05-B186999DA503}" destId="{31AD9146-3E98-4AD3-9549-FC291CB9B1A6}" srcOrd="1" destOrd="0" parTransId="{B9FFF106-993D-4247-9079-C52A368AC0D4}" sibTransId="{20CA0DEE-4E17-4082-B1A0-A476A5A52F17}"/>
    <dgm:cxn modelId="{3BB70E9D-8BD7-408B-A266-512D1C535E86}" type="presOf" srcId="{752B9AEE-C9A1-4FBE-AC0E-75804CB67E84}" destId="{4F6C7C93-D679-4677-8156-C16DBB2322A3}" srcOrd="0" destOrd="1" presId="urn:microsoft.com/office/officeart/2005/8/layout/vList5"/>
    <dgm:cxn modelId="{28383261-B1F0-496B-9DB0-7CBC8F491BBC}" type="presOf" srcId="{978AD061-E274-4C8B-8B8C-DB76C0604F0A}" destId="{18D785CA-DFB0-4860-BFAE-695951277846}" srcOrd="0" destOrd="0" presId="urn:microsoft.com/office/officeart/2005/8/layout/vList5"/>
    <dgm:cxn modelId="{D95DC66D-9B98-4B1B-A336-ADB555FADB74}" srcId="{EFEBA524-CFDA-4BD6-9375-85C333347F9C}" destId="{82CB080C-3B15-4493-A8F3-FC321AE3E6B6}" srcOrd="0" destOrd="0" parTransId="{733AA420-4B9D-4E6F-884A-4A94DE4220A9}" sibTransId="{45214EF2-4CA8-4B86-8345-813CD71F8316}"/>
    <dgm:cxn modelId="{513FB9A2-5340-476D-9A3B-9192315DC76B}" srcId="{31AD9146-3E98-4AD3-9549-FC291CB9B1A6}" destId="{043BA256-A98D-435F-97BD-A68EA08600AF}" srcOrd="1" destOrd="0" parTransId="{0E030D9C-8977-4883-B086-91F18A39C8E3}" sibTransId="{EB73E89F-89F2-4EFA-B628-F3CD570AF82D}"/>
    <dgm:cxn modelId="{1B4A97FE-EA76-4F24-9FD4-F7EDADC507A5}" srcId="{EFEBA524-CFDA-4BD6-9375-85C333347F9C}" destId="{752B9AEE-C9A1-4FBE-AC0E-75804CB67E84}" srcOrd="1" destOrd="0" parTransId="{C15A58E3-4C75-4DE0-94B4-8B88562554F1}" sibTransId="{286CE67C-F242-4ABF-890E-C581A745836D}"/>
    <dgm:cxn modelId="{9FEE7A62-D756-4E2E-A373-62E02719EEE0}" srcId="{D68EF803-9C92-4C05-9C05-B186999DA503}" destId="{EFEBA524-CFDA-4BD6-9375-85C333347F9C}" srcOrd="2" destOrd="0" parTransId="{DF49BEB1-FB8B-4B81-9FB3-722093364FBC}" sibTransId="{21CF0A04-32AE-4C92-8AB4-152796DE654B}"/>
    <dgm:cxn modelId="{79592800-06D0-41FF-8B09-E316D5B09930}" type="presOf" srcId="{82CB080C-3B15-4493-A8F3-FC321AE3E6B6}" destId="{4F6C7C93-D679-4677-8156-C16DBB2322A3}" srcOrd="0" destOrd="0" presId="urn:microsoft.com/office/officeart/2005/8/layout/vList5"/>
    <dgm:cxn modelId="{97BE4C81-DBE6-467B-894A-8C95AAADB0A7}" type="presOf" srcId="{B86E1748-0798-46E4-912C-F235FB5940AB}" destId="{8AD76BD1-B2FD-4CB7-BC62-BCAC85CE7D25}" srcOrd="0" destOrd="0" presId="urn:microsoft.com/office/officeart/2005/8/layout/vList5"/>
    <dgm:cxn modelId="{278A1DDF-D744-4AB1-A671-E39D46E10F1E}" type="presParOf" srcId="{BF714E28-8E68-4F4D-92E9-740725A86134}" destId="{19AA2AE8-7938-4661-8D0A-FF048BF4412B}" srcOrd="0" destOrd="0" presId="urn:microsoft.com/office/officeart/2005/8/layout/vList5"/>
    <dgm:cxn modelId="{1B181DBD-FAAD-4C63-8777-B3FC899F209C}" type="presParOf" srcId="{19AA2AE8-7938-4661-8D0A-FF048BF4412B}" destId="{8AD76BD1-B2FD-4CB7-BC62-BCAC85CE7D25}" srcOrd="0" destOrd="0" presId="urn:microsoft.com/office/officeart/2005/8/layout/vList5"/>
    <dgm:cxn modelId="{2A98AD88-C4ED-49A9-AFD7-8345C076C87F}" type="presParOf" srcId="{19AA2AE8-7938-4661-8D0A-FF048BF4412B}" destId="{6AC32A9D-DFFD-4C66-9493-35ACB8C1AE26}" srcOrd="1" destOrd="0" presId="urn:microsoft.com/office/officeart/2005/8/layout/vList5"/>
    <dgm:cxn modelId="{3533DC7B-1539-469F-BB16-DC6110493BD2}" type="presParOf" srcId="{BF714E28-8E68-4F4D-92E9-740725A86134}" destId="{E186FB3B-CCC2-4EA8-BA33-B9C2B4F3369A}" srcOrd="1" destOrd="0" presId="urn:microsoft.com/office/officeart/2005/8/layout/vList5"/>
    <dgm:cxn modelId="{BDAFDA78-16FE-4F86-964A-0A8083AA6FFD}" type="presParOf" srcId="{BF714E28-8E68-4F4D-92E9-740725A86134}" destId="{C1CA5B65-777E-4480-AD81-5526EDC27741}" srcOrd="2" destOrd="0" presId="urn:microsoft.com/office/officeart/2005/8/layout/vList5"/>
    <dgm:cxn modelId="{BFEE6963-4249-49E2-9634-9787FF30361B}" type="presParOf" srcId="{C1CA5B65-777E-4480-AD81-5526EDC27741}" destId="{E001A876-B454-4EEE-9A02-13E1D0141EDA}" srcOrd="0" destOrd="0" presId="urn:microsoft.com/office/officeart/2005/8/layout/vList5"/>
    <dgm:cxn modelId="{6755B322-B6C9-4732-A439-2197CD1FC8B7}" type="presParOf" srcId="{C1CA5B65-777E-4480-AD81-5526EDC27741}" destId="{18D785CA-DFB0-4860-BFAE-695951277846}" srcOrd="1" destOrd="0" presId="urn:microsoft.com/office/officeart/2005/8/layout/vList5"/>
    <dgm:cxn modelId="{90ECDEBF-AE03-45E2-A239-447A58A727A6}" type="presParOf" srcId="{BF714E28-8E68-4F4D-92E9-740725A86134}" destId="{A681BC87-1859-4CE5-9520-8619466B4E0D}" srcOrd="3" destOrd="0" presId="urn:microsoft.com/office/officeart/2005/8/layout/vList5"/>
    <dgm:cxn modelId="{D48DAAEC-EC53-4CBB-A0BE-1DB13F81CFC4}" type="presParOf" srcId="{BF714E28-8E68-4F4D-92E9-740725A86134}" destId="{7A500377-A0BD-4479-B446-D394C222AE31}" srcOrd="4" destOrd="0" presId="urn:microsoft.com/office/officeart/2005/8/layout/vList5"/>
    <dgm:cxn modelId="{7276B2B6-D7F7-46BB-9253-D6BF18A8E022}" type="presParOf" srcId="{7A500377-A0BD-4479-B446-D394C222AE31}" destId="{CA9D136A-C991-489E-A05D-83134B0B84EE}" srcOrd="0" destOrd="0" presId="urn:microsoft.com/office/officeart/2005/8/layout/vList5"/>
    <dgm:cxn modelId="{3102AF73-839A-43C5-92B8-6248C5B25814}" type="presParOf" srcId="{7A500377-A0BD-4479-B446-D394C222AE31}" destId="{4F6C7C93-D679-4677-8156-C16DBB2322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46C1-837D-4947-9871-FD7F5AD0AFAB}">
      <dsp:nvSpPr>
        <dsp:cNvPr id="0" name=""/>
        <dsp:cNvSpPr/>
      </dsp:nvSpPr>
      <dsp:spPr>
        <a:xfrm>
          <a:off x="1170723" y="0"/>
          <a:ext cx="3508375" cy="3508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17012-D47F-439A-B228-7FB75D7AC9EA}">
      <dsp:nvSpPr>
        <dsp:cNvPr id="0" name=""/>
        <dsp:cNvSpPr/>
      </dsp:nvSpPr>
      <dsp:spPr>
        <a:xfrm>
          <a:off x="2603322" y="363163"/>
          <a:ext cx="3007175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35%-удобство</a:t>
          </a:r>
        </a:p>
      </dsp:txBody>
      <dsp:txXfrm>
        <a:off x="2643864" y="403705"/>
        <a:ext cx="2926091" cy="749414"/>
      </dsp:txXfrm>
    </dsp:sp>
    <dsp:sp modelId="{2F1F7141-8C05-4880-A3AC-A789E6782BF4}">
      <dsp:nvSpPr>
        <dsp:cNvPr id="0" name=""/>
        <dsp:cNvSpPr/>
      </dsp:nvSpPr>
      <dsp:spPr>
        <a:xfrm>
          <a:off x="2536482" y="1287032"/>
          <a:ext cx="3057299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35% -уют</a:t>
          </a:r>
        </a:p>
      </dsp:txBody>
      <dsp:txXfrm>
        <a:off x="2577024" y="1327574"/>
        <a:ext cx="2976215" cy="749414"/>
      </dsp:txXfrm>
    </dsp:sp>
    <dsp:sp modelId="{0DF5762E-59D4-48AD-A1F3-358FDC2EA95D}">
      <dsp:nvSpPr>
        <dsp:cNvPr id="0" name=""/>
        <dsp:cNvSpPr/>
      </dsp:nvSpPr>
      <dsp:spPr>
        <a:xfrm>
          <a:off x="2523951" y="2221342"/>
          <a:ext cx="3082361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30%-спокойствие</a:t>
          </a:r>
        </a:p>
      </dsp:txBody>
      <dsp:txXfrm>
        <a:off x="2564493" y="2261884"/>
        <a:ext cx="3001277" cy="74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A726-BC2B-42C6-AE57-6B8E3F060A45}">
      <dsp:nvSpPr>
        <dsp:cNvPr id="0" name=""/>
        <dsp:cNvSpPr/>
      </dsp:nvSpPr>
      <dsp:spPr>
        <a:xfrm rot="10800000">
          <a:off x="-1" y="869"/>
          <a:ext cx="6096002" cy="882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    2класс  -  30 учащихся:</a:t>
          </a:r>
          <a:endParaRPr lang="ru-RU" sz="2900" kern="1200" dirty="0"/>
        </a:p>
      </dsp:txBody>
      <dsp:txXfrm rot="10800000">
        <a:off x="220557" y="869"/>
        <a:ext cx="5875444" cy="882231"/>
      </dsp:txXfrm>
    </dsp:sp>
    <dsp:sp modelId="{3DAA0EAC-4B86-4A18-A676-0CBD11C64507}">
      <dsp:nvSpPr>
        <dsp:cNvPr id="0" name=""/>
        <dsp:cNvSpPr/>
      </dsp:nvSpPr>
      <dsp:spPr>
        <a:xfrm>
          <a:off x="2906610" y="1942308"/>
          <a:ext cx="774784" cy="774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77B16-74B5-4CAC-A70A-F5F65EBC985F}">
      <dsp:nvSpPr>
        <dsp:cNvPr id="0" name=""/>
        <dsp:cNvSpPr/>
      </dsp:nvSpPr>
      <dsp:spPr>
        <a:xfrm rot="10800000">
          <a:off x="1214776" y="1114379"/>
          <a:ext cx="4053840" cy="774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Учащиеся -60%</a:t>
          </a:r>
          <a:endParaRPr lang="ru-RU" sz="2900" kern="1200" dirty="0"/>
        </a:p>
      </dsp:txBody>
      <dsp:txXfrm rot="10800000">
        <a:off x="1408472" y="1114379"/>
        <a:ext cx="3860144" cy="774784"/>
      </dsp:txXfrm>
    </dsp:sp>
    <dsp:sp modelId="{BE3E7F82-C7F1-4C4A-A2C9-3EEDFA8FB058}">
      <dsp:nvSpPr>
        <dsp:cNvPr id="0" name=""/>
        <dsp:cNvSpPr/>
      </dsp:nvSpPr>
      <dsp:spPr>
        <a:xfrm>
          <a:off x="827383" y="1114379"/>
          <a:ext cx="774784" cy="774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C1415-6303-4F11-A1A2-D939AA922232}">
      <dsp:nvSpPr>
        <dsp:cNvPr id="0" name=""/>
        <dsp:cNvSpPr/>
      </dsp:nvSpPr>
      <dsp:spPr>
        <a:xfrm rot="10800000">
          <a:off x="1214776" y="2120442"/>
          <a:ext cx="4053840" cy="774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Педагог-80%</a:t>
          </a:r>
          <a:endParaRPr lang="ru-RU" sz="2900" kern="1200" dirty="0"/>
        </a:p>
      </dsp:txBody>
      <dsp:txXfrm rot="10800000">
        <a:off x="1408472" y="2120442"/>
        <a:ext cx="3860144" cy="774784"/>
      </dsp:txXfrm>
    </dsp:sp>
    <dsp:sp modelId="{5ED3BF1B-4920-4EB1-B24F-5AF479AC8D92}">
      <dsp:nvSpPr>
        <dsp:cNvPr id="0" name=""/>
        <dsp:cNvSpPr/>
      </dsp:nvSpPr>
      <dsp:spPr>
        <a:xfrm>
          <a:off x="827383" y="2120442"/>
          <a:ext cx="774784" cy="774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9B48-0D30-4F3B-A884-776491695098}">
      <dsp:nvSpPr>
        <dsp:cNvPr id="0" name=""/>
        <dsp:cNvSpPr/>
      </dsp:nvSpPr>
      <dsp:spPr>
        <a:xfrm>
          <a:off x="-283530" y="0"/>
          <a:ext cx="756083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       3 класс -25 учащихся: </a:t>
          </a:r>
          <a:endParaRPr lang="ru-RU" sz="2700" kern="1200" dirty="0"/>
        </a:p>
      </dsp:txBody>
      <dsp:txXfrm>
        <a:off x="-247821" y="35709"/>
        <a:ext cx="6025661" cy="1147782"/>
      </dsp:txXfrm>
    </dsp:sp>
    <dsp:sp modelId="{764C18A1-E9ED-4CA3-825C-5A61B730D065}">
      <dsp:nvSpPr>
        <dsp:cNvPr id="0" name=""/>
        <dsp:cNvSpPr/>
      </dsp:nvSpPr>
      <dsp:spPr>
        <a:xfrm>
          <a:off x="850593" y="1422399"/>
          <a:ext cx="6426714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Учащихся -52%.</a:t>
          </a:r>
          <a:endParaRPr lang="ru-RU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886302" y="1458108"/>
        <a:ext cx="4995753" cy="1147782"/>
      </dsp:txXfrm>
    </dsp:sp>
    <dsp:sp modelId="{502D1ECB-B6DF-4A99-BD0B-B28B58713EFD}">
      <dsp:nvSpPr>
        <dsp:cNvPr id="0" name=""/>
        <dsp:cNvSpPr/>
      </dsp:nvSpPr>
      <dsp:spPr>
        <a:xfrm>
          <a:off x="1417656" y="2844799"/>
          <a:ext cx="6426714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Педагог -90%                                                           </a:t>
          </a:r>
          <a:endParaRPr lang="ru-RU" sz="2700" kern="1200" dirty="0"/>
        </a:p>
      </dsp:txBody>
      <dsp:txXfrm>
        <a:off x="1453365" y="2880508"/>
        <a:ext cx="4995753" cy="1147782"/>
      </dsp:txXfrm>
    </dsp:sp>
    <dsp:sp modelId="{3A85DB1C-DBF5-47EE-A139-492E3CF59EED}">
      <dsp:nvSpPr>
        <dsp:cNvPr id="0" name=""/>
        <dsp:cNvSpPr/>
      </dsp:nvSpPr>
      <dsp:spPr>
        <a:xfrm>
          <a:off x="591776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96072" y="924560"/>
        <a:ext cx="435864" cy="596341"/>
      </dsp:txXfrm>
    </dsp:sp>
    <dsp:sp modelId="{F4B9213F-F1F5-4A85-9ACF-B52C9DFA96BF}">
      <dsp:nvSpPr>
        <dsp:cNvPr id="0" name=""/>
        <dsp:cNvSpPr/>
      </dsp:nvSpPr>
      <dsp:spPr>
        <a:xfrm>
          <a:off x="6484827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63135" y="2338832"/>
        <a:ext cx="435864" cy="596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26E62-390F-4359-9553-B3133ABFF97F}">
      <dsp:nvSpPr>
        <dsp:cNvPr id="0" name=""/>
        <dsp:cNvSpPr/>
      </dsp:nvSpPr>
      <dsp:spPr>
        <a:xfrm>
          <a:off x="19540" y="117380"/>
          <a:ext cx="6737956" cy="9813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5578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5класс-30 учащихся</a:t>
          </a:r>
          <a:endParaRPr lang="ru-RU" sz="2800" kern="1200" dirty="0"/>
        </a:p>
      </dsp:txBody>
      <dsp:txXfrm>
        <a:off x="19540" y="362706"/>
        <a:ext cx="6492630" cy="490651"/>
      </dsp:txXfrm>
    </dsp:sp>
    <dsp:sp modelId="{C56E320B-ABB8-411C-B8A8-02952229F0DE}">
      <dsp:nvSpPr>
        <dsp:cNvPr id="0" name=""/>
        <dsp:cNvSpPr/>
      </dsp:nvSpPr>
      <dsp:spPr>
        <a:xfrm>
          <a:off x="19540" y="874106"/>
          <a:ext cx="2075290" cy="1890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Учащиеся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   40%</a:t>
          </a:r>
          <a:endParaRPr lang="ru-RU" sz="2300" kern="1200" dirty="0"/>
        </a:p>
      </dsp:txBody>
      <dsp:txXfrm>
        <a:off x="19540" y="874106"/>
        <a:ext cx="2075290" cy="1890351"/>
      </dsp:txXfrm>
    </dsp:sp>
    <dsp:sp modelId="{97923647-2AD5-4A0D-A6EF-C28241D81E29}">
      <dsp:nvSpPr>
        <dsp:cNvPr id="0" name=""/>
        <dsp:cNvSpPr/>
      </dsp:nvSpPr>
      <dsp:spPr>
        <a:xfrm>
          <a:off x="2094830" y="444481"/>
          <a:ext cx="4662666" cy="9813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78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94830" y="689807"/>
        <a:ext cx="4417340" cy="490651"/>
      </dsp:txXfrm>
    </dsp:sp>
    <dsp:sp modelId="{EC701130-141E-422B-BA52-03095165AA34}">
      <dsp:nvSpPr>
        <dsp:cNvPr id="0" name=""/>
        <dsp:cNvSpPr/>
      </dsp:nvSpPr>
      <dsp:spPr>
        <a:xfrm>
          <a:off x="2016841" y="1201207"/>
          <a:ext cx="2231269" cy="1890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Классный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Руководитель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     80%                      </a:t>
          </a:r>
          <a:endParaRPr lang="ru-RU" sz="2300" kern="1200" dirty="0"/>
        </a:p>
      </dsp:txBody>
      <dsp:txXfrm>
        <a:off x="2016841" y="1201207"/>
        <a:ext cx="2231269" cy="1890351"/>
      </dsp:txXfrm>
    </dsp:sp>
    <dsp:sp modelId="{9C863A84-8515-4CEC-BD9C-B86F563E9006}">
      <dsp:nvSpPr>
        <dsp:cNvPr id="0" name=""/>
        <dsp:cNvSpPr/>
      </dsp:nvSpPr>
      <dsp:spPr>
        <a:xfrm>
          <a:off x="4170121" y="771582"/>
          <a:ext cx="2587375" cy="9813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78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70121" y="1016908"/>
        <a:ext cx="2342049" cy="490651"/>
      </dsp:txXfrm>
    </dsp:sp>
    <dsp:sp modelId="{311F33E1-8584-4310-95FE-BFF50E07BA08}">
      <dsp:nvSpPr>
        <dsp:cNvPr id="0" name=""/>
        <dsp:cNvSpPr/>
      </dsp:nvSpPr>
      <dsp:spPr>
        <a:xfrm>
          <a:off x="4170121" y="1528308"/>
          <a:ext cx="2075290" cy="1862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   </a:t>
          </a:r>
          <a:r>
            <a:rPr lang="ru-RU" sz="2300" kern="1200" dirty="0" smtClean="0"/>
            <a:t>Педагоги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   65%</a:t>
          </a:r>
          <a:endParaRPr lang="ru-RU" sz="2300" kern="1200" dirty="0"/>
        </a:p>
      </dsp:txBody>
      <dsp:txXfrm>
        <a:off x="4170121" y="1528308"/>
        <a:ext cx="2075290" cy="1862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32A9D-DFFD-4C66-9493-35ACB8C1AE26}">
      <dsp:nvSpPr>
        <dsp:cNvPr id="0" name=""/>
        <dsp:cNvSpPr/>
      </dsp:nvSpPr>
      <dsp:spPr>
        <a:xfrm rot="5400000">
          <a:off x="4156133" y="-1601624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60%  /   40%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 rot="-5400000">
        <a:off x="2439733" y="158930"/>
        <a:ext cx="4293149" cy="816194"/>
      </dsp:txXfrm>
    </dsp:sp>
    <dsp:sp modelId="{8AD76BD1-B2FD-4CB7-BC62-BCAC85CE7D25}">
      <dsp:nvSpPr>
        <dsp:cNvPr id="0" name=""/>
        <dsp:cNvSpPr/>
      </dsp:nvSpPr>
      <dsp:spPr>
        <a:xfrm>
          <a:off x="0" y="1713"/>
          <a:ext cx="2439733" cy="1130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2класс</a:t>
          </a:r>
          <a:endParaRPr lang="ru-RU" sz="4100" kern="1200" dirty="0"/>
        </a:p>
      </dsp:txBody>
      <dsp:txXfrm>
        <a:off x="55193" y="56906"/>
        <a:ext cx="2329347" cy="1020242"/>
      </dsp:txXfrm>
    </dsp:sp>
    <dsp:sp modelId="{18D785CA-DFB0-4860-BFAE-695951277846}">
      <dsp:nvSpPr>
        <dsp:cNvPr id="0" name=""/>
        <dsp:cNvSpPr/>
      </dsp:nvSpPr>
      <dsp:spPr>
        <a:xfrm rot="5400000">
          <a:off x="4156133" y="-414464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52%  /    48%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 rot="-5400000">
        <a:off x="2439733" y="1346090"/>
        <a:ext cx="4293149" cy="816194"/>
      </dsp:txXfrm>
    </dsp:sp>
    <dsp:sp modelId="{E001A876-B454-4EEE-9A02-13E1D0141EDA}">
      <dsp:nvSpPr>
        <dsp:cNvPr id="0" name=""/>
        <dsp:cNvSpPr/>
      </dsp:nvSpPr>
      <dsp:spPr>
        <a:xfrm>
          <a:off x="0" y="1188873"/>
          <a:ext cx="2439733" cy="1130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3 класс</a:t>
          </a:r>
          <a:endParaRPr lang="ru-RU" sz="4100" kern="1200" dirty="0"/>
        </a:p>
      </dsp:txBody>
      <dsp:txXfrm>
        <a:off x="55193" y="1244066"/>
        <a:ext cx="2329347" cy="1020242"/>
      </dsp:txXfrm>
    </dsp:sp>
    <dsp:sp modelId="{4F6C7C93-D679-4677-8156-C16DBB2322A3}">
      <dsp:nvSpPr>
        <dsp:cNvPr id="0" name=""/>
        <dsp:cNvSpPr/>
      </dsp:nvSpPr>
      <dsp:spPr>
        <a:xfrm rot="5400000">
          <a:off x="4156133" y="772695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40%   /60%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2439733" y="2533249"/>
        <a:ext cx="4293149" cy="816194"/>
      </dsp:txXfrm>
    </dsp:sp>
    <dsp:sp modelId="{CA9D136A-C991-489E-A05D-83134B0B84EE}">
      <dsp:nvSpPr>
        <dsp:cNvPr id="0" name=""/>
        <dsp:cNvSpPr/>
      </dsp:nvSpPr>
      <dsp:spPr>
        <a:xfrm>
          <a:off x="0" y="2376033"/>
          <a:ext cx="2439733" cy="1130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5 класс</a:t>
          </a:r>
          <a:endParaRPr lang="ru-RU" sz="4100" kern="1200" dirty="0"/>
        </a:p>
      </dsp:txBody>
      <dsp:txXfrm>
        <a:off x="55193" y="2431226"/>
        <a:ext cx="2329347" cy="1020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69C328-DD5E-47BE-A007-C959A19A0EAA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0B36FA-6F38-4D8F-825A-5654EBE625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727067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Педагогический совет</a:t>
            </a:r>
            <a:br>
              <a:rPr lang="ru-RU" dirty="0" smtClean="0"/>
            </a:br>
            <a:r>
              <a:rPr lang="ru-RU" b="1" dirty="0" smtClean="0"/>
              <a:t>Тема: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21080"/>
            <a:ext cx="7776863" cy="2248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 Психологический </a:t>
            </a:r>
            <a:r>
              <a:rPr lang="ru-RU" sz="3200" b="1" dirty="0">
                <a:solidFill>
                  <a:srgbClr val="FF0000"/>
                </a:solidFill>
              </a:rPr>
              <a:t>комфорт в школе –важное условие  эффективности в обучении и </a:t>
            </a:r>
            <a:r>
              <a:rPr lang="ru-RU" sz="3200" b="1" dirty="0" smtClean="0">
                <a:solidFill>
                  <a:srgbClr val="FF0000"/>
                </a:solidFill>
              </a:rPr>
              <a:t>воспитании ».                  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872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мотивации: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2759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s://www.clipartmax.com/png/middle/148-1489985_kindergarten-teacher-child-png-vector-elements-kindergarten-teacher-png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491880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84369" y="5013176"/>
            <a:ext cx="125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50%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382508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50%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327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86479"/>
            <a:ext cx="6777317" cy="3508977"/>
          </a:xfrm>
        </p:spPr>
        <p:txBody>
          <a:bodyPr>
            <a:normAutofit/>
          </a:bodyPr>
          <a:lstStyle/>
          <a:p>
            <a:r>
              <a:rPr lang="ru-RU" sz="3200" b="1" dirty="0"/>
              <a:t>Факторы, мешающие психологическому комфорту </a:t>
            </a:r>
            <a:r>
              <a:rPr lang="ru-RU" sz="3200" b="1" dirty="0" smtClean="0"/>
              <a:t> обучающимся</a:t>
            </a:r>
            <a:r>
              <a:rPr lang="ru-RU" sz="3200" b="1" dirty="0"/>
              <a:t>:</a:t>
            </a:r>
            <a:r>
              <a:rPr lang="ru-RU" sz="3200" dirty="0"/>
              <a:t> </a:t>
            </a:r>
          </a:p>
          <a:p>
            <a:endParaRPr lang="ru-RU" sz="3200" dirty="0"/>
          </a:p>
        </p:txBody>
      </p:sp>
      <p:pic>
        <p:nvPicPr>
          <p:cNvPr id="4" name="Рисунок 3" descr="https://cdn4.vectorstock.com/i/1000x1000/95/28/cartoon-male-teacher-vector-16659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672408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А.С.Макаренко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68141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« Нужно </a:t>
            </a:r>
            <a:r>
              <a:rPr lang="ru-RU" sz="9600" b="1" dirty="0">
                <a:solidFill>
                  <a:srgbClr val="FF0000"/>
                </a:solidFill>
              </a:rPr>
              <a:t>уметь сказать так, чтобы они (ученики) в вашем слове почувствовали вашу волю,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9600" b="1" dirty="0" smtClean="0">
                <a:solidFill>
                  <a:srgbClr val="FF0000"/>
                </a:solidFill>
              </a:rPr>
              <a:t>вашу </a:t>
            </a:r>
            <a:r>
              <a:rPr lang="ru-RU" sz="9600" b="1" dirty="0">
                <a:solidFill>
                  <a:srgbClr val="FF0000"/>
                </a:solidFill>
              </a:rPr>
              <a:t>культуру,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9600" b="1" dirty="0" smtClean="0">
                <a:solidFill>
                  <a:srgbClr val="FF0000"/>
                </a:solidFill>
              </a:rPr>
              <a:t>вашу личность ». </a:t>
            </a:r>
            <a:endParaRPr lang="ru-RU" sz="9600" b="1" dirty="0">
              <a:solidFill>
                <a:srgbClr val="FF0000"/>
              </a:solidFill>
            </a:endParaRPr>
          </a:p>
          <a:p>
            <a:endParaRPr lang="ru-RU" sz="9600" dirty="0"/>
          </a:p>
        </p:txBody>
      </p:sp>
      <p:pic>
        <p:nvPicPr>
          <p:cNvPr id="5" name="Рисунок 4" descr="http://school65.zp.ua/images/remote/http--reshator.ru-img-str-russkij-jazik-5-klass-uchebnik-razumovskaj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6588224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7425273" cy="416277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  « Коллектив </a:t>
            </a:r>
            <a:r>
              <a:rPr lang="ru-RU" sz="3600" b="1" i="1" dirty="0"/>
              <a:t>учителей и коллектив учеников – это не два коллектива,  </a:t>
            </a:r>
            <a:endParaRPr lang="ru-RU" sz="3600" b="1" i="1" dirty="0" smtClean="0"/>
          </a:p>
          <a:p>
            <a:pPr marL="68580" indent="0">
              <a:buNone/>
            </a:pPr>
            <a:r>
              <a:rPr lang="ru-RU" sz="3600" b="1" i="1" dirty="0" smtClean="0"/>
              <a:t> </a:t>
            </a:r>
            <a:r>
              <a:rPr lang="ru-RU" sz="3600" b="1" i="1" dirty="0"/>
              <a:t>а один коллектив и</a:t>
            </a:r>
            <a:r>
              <a:rPr lang="ru-RU" sz="3600" b="1" i="1" dirty="0" smtClean="0"/>
              <a:t>,</a:t>
            </a:r>
          </a:p>
          <a:p>
            <a:pPr marL="68580" indent="0">
              <a:buNone/>
            </a:pPr>
            <a:r>
              <a:rPr lang="ru-RU" sz="3600" b="1" i="1" dirty="0" smtClean="0"/>
              <a:t> </a:t>
            </a:r>
            <a:r>
              <a:rPr lang="ru-RU" sz="3600" b="1" i="1" dirty="0"/>
              <a:t>кроме того, коллектив </a:t>
            </a:r>
            <a:r>
              <a:rPr lang="ru-RU" sz="3600" b="1" i="1" dirty="0" smtClean="0"/>
              <a:t>педагогический </a:t>
            </a:r>
            <a:r>
              <a:rPr lang="ru-RU" sz="3600" b="1" dirty="0" smtClean="0"/>
              <a:t>».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4" name="Рисунок 3" descr="http://4.bp.blogspot.com/-sTF8UwiHk68/T2YseNMUKhI/AAAAAAAAAD8/9U1GhgHJqAU/w1200-h630-p-k-no-nu/%D1%83%D1%87%D0%B8%D1%82%D0%B5%D0%BB%D1%8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3131840" cy="47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1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 </a:t>
            </a:r>
            <a:r>
              <a:rPr lang="ru-RU" b="1" dirty="0"/>
              <a:t>микросреды: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Комплекс </a:t>
            </a:r>
            <a:r>
              <a:rPr lang="ru-RU" sz="3200" b="1" dirty="0"/>
              <a:t>технических, санитарно — гигиенических и организационных элементов, которые входят в понятие «рабочая ситуация».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33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</a:t>
            </a:r>
            <a:r>
              <a:rPr lang="ru-RU" b="1" dirty="0" smtClean="0"/>
              <a:t>акторы микросреды: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Групповые </a:t>
            </a:r>
            <a:r>
              <a:rPr lang="ru-RU" sz="3200" b="1" dirty="0"/>
              <a:t>явления и процессы, происходящие в коллективе  или  неофициальная организационная структура. </a:t>
            </a:r>
          </a:p>
        </p:txBody>
      </p:sp>
    </p:spTree>
    <p:extLst>
      <p:ext uri="{BB962C8B-B14F-4D97-AF65-F5344CB8AC3E}">
        <p14:creationId xmlns:p14="http://schemas.microsoft.com/office/powerpoint/2010/main" val="8736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анкетирования учителей: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992888" cy="4129684"/>
          </a:xfrm>
        </p:spPr>
        <p:txBody>
          <a:bodyPr/>
          <a:lstStyle/>
          <a:p>
            <a:r>
              <a:rPr lang="ru-RU" dirty="0" smtClean="0"/>
              <a:t>Психологический комфорт в гимназии:</a:t>
            </a:r>
          </a:p>
          <a:p>
            <a:pPr marL="6858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                                             80%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 педагогов (90%)                                       2педагога  (10%)</a:t>
            </a:r>
          </a:p>
          <a:p>
            <a:pPr marL="6858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ДА                                                                     НЕТ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Определение психологического комфорта в % отношении по классам: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777317" cy="3508977"/>
          </a:xfrm>
        </p:spPr>
        <p:txBody>
          <a:bodyPr/>
          <a:lstStyle/>
          <a:p>
            <a:r>
              <a:rPr lang="ru-RU" dirty="0" smtClean="0"/>
              <a:t>1а класс-80%                     1бкласс-85%</a:t>
            </a:r>
          </a:p>
          <a:p>
            <a:r>
              <a:rPr lang="ru-RU" dirty="0" smtClean="0"/>
              <a:t>2класс-80%                         3класс-90%</a:t>
            </a:r>
          </a:p>
          <a:p>
            <a:r>
              <a:rPr lang="ru-RU" dirty="0" smtClean="0"/>
              <a:t>4класс-90%                         5класс-65%</a:t>
            </a:r>
          </a:p>
          <a:p>
            <a:r>
              <a:rPr lang="ru-RU" dirty="0" smtClean="0"/>
              <a:t>6класс-65%                          7а класс 85%</a:t>
            </a:r>
          </a:p>
          <a:p>
            <a:r>
              <a:rPr lang="ru-RU" dirty="0" smtClean="0"/>
              <a:t>7б класс -90%                      8 класс 87%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9класс -74 %.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6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Личные изменения для улучшения психологического комфорта в гимназии: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7(40%) </a:t>
            </a:r>
            <a:r>
              <a:rPr lang="ru-RU" dirty="0" smtClean="0"/>
              <a:t>педагогов –выполнять качественно и вовремя свои функциональные обязанности и правильно реагировать</a:t>
            </a:r>
          </a:p>
          <a:p>
            <a:pPr marL="68580" indent="0">
              <a:buNone/>
            </a:pPr>
            <a:r>
              <a:rPr lang="ru-RU" dirty="0"/>
              <a:t>н</a:t>
            </a:r>
            <a:r>
              <a:rPr lang="ru-RU" dirty="0" smtClean="0"/>
              <a:t>а критику.</a:t>
            </a:r>
          </a:p>
          <a:p>
            <a:pPr marL="68580" indent="0">
              <a:buNone/>
            </a:pPr>
            <a:r>
              <a:rPr lang="ru-RU" b="1" dirty="0" smtClean="0"/>
              <a:t>8(42%)</a:t>
            </a:r>
            <a:r>
              <a:rPr lang="ru-RU" dirty="0" smtClean="0"/>
              <a:t> педагогов –искоренить в коллективе ложь, сплетни и бесчестность, избегать конфликтных ситуаций и строить взаимоотношения на основе  сотрудничества. С уважением относится к мнению всех членов коллектива и особенно к 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з</a:t>
            </a:r>
            <a:r>
              <a:rPr lang="ru-RU" dirty="0" smtClean="0"/>
              <a:t>амечаниям.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920880" cy="3508977"/>
          </a:xfrm>
        </p:spPr>
        <p:txBody>
          <a:bodyPr/>
          <a:lstStyle/>
          <a:p>
            <a:r>
              <a:rPr lang="ru-RU" b="1" dirty="0" smtClean="0"/>
              <a:t>4 (2 0% )</a:t>
            </a:r>
            <a:r>
              <a:rPr lang="ru-RU" dirty="0" smtClean="0"/>
              <a:t>педагога с личными пожеланиями:</a:t>
            </a:r>
          </a:p>
          <a:p>
            <a:endParaRPr lang="ru-RU" dirty="0" smtClean="0"/>
          </a:p>
          <a:p>
            <a:r>
              <a:rPr lang="ru-RU" dirty="0" smtClean="0"/>
              <a:t>Снизить темп урока.</a:t>
            </a:r>
          </a:p>
          <a:p>
            <a:r>
              <a:rPr lang="ru-RU" dirty="0" smtClean="0"/>
              <a:t>Стать активной и отзывчивой.</a:t>
            </a:r>
          </a:p>
          <a:p>
            <a:r>
              <a:rPr lang="ru-RU" dirty="0" smtClean="0"/>
              <a:t>Стать пунктуальной.</a:t>
            </a:r>
          </a:p>
          <a:p>
            <a:r>
              <a:rPr lang="ru-RU" dirty="0" smtClean="0"/>
              <a:t>Больше времени уделять неформальному общению.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676456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Комфорт-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жизни,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пребывания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обстановка, обеспечивающие удобство, спокойствие и уют.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(Толковый </a:t>
            </a:r>
            <a:r>
              <a:rPr lang="ru-RU" sz="2400" dirty="0"/>
              <a:t>словарь </a:t>
            </a:r>
            <a:r>
              <a:rPr lang="ru-RU" sz="2400" dirty="0" smtClean="0"/>
              <a:t> </a:t>
            </a:r>
            <a:r>
              <a:rPr lang="ru-RU" sz="2400" dirty="0"/>
              <a:t>С. И. Ожегов)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212976"/>
            <a:ext cx="6777317" cy="2952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К-</a:t>
            </a:r>
          </a:p>
          <a:p>
            <a:r>
              <a:rPr lang="ru-RU" dirty="0" smtClean="0"/>
              <a:t>О-</a:t>
            </a:r>
          </a:p>
          <a:p>
            <a:r>
              <a:rPr lang="ru-RU" dirty="0" smtClean="0"/>
              <a:t>М-</a:t>
            </a:r>
          </a:p>
          <a:p>
            <a:r>
              <a:rPr lang="ru-RU" dirty="0" smtClean="0"/>
              <a:t>Ф-</a:t>
            </a:r>
          </a:p>
          <a:p>
            <a:r>
              <a:rPr lang="ru-RU" dirty="0" smtClean="0"/>
              <a:t>О-</a:t>
            </a:r>
          </a:p>
          <a:p>
            <a:r>
              <a:rPr lang="ru-RU" dirty="0" smtClean="0"/>
              <a:t>Р-</a:t>
            </a:r>
          </a:p>
          <a:p>
            <a:r>
              <a:rPr lang="ru-RU" dirty="0" smtClean="0"/>
              <a:t>Т-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Что должна изменить администрация в гимназии: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136904" cy="38884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16 %</a:t>
            </a:r>
            <a:r>
              <a:rPr lang="ru-RU" dirty="0" smtClean="0"/>
              <a:t> педагогов –ничего.</a:t>
            </a:r>
          </a:p>
          <a:p>
            <a:r>
              <a:rPr lang="ru-RU" b="1" dirty="0" smtClean="0"/>
              <a:t>22 % </a:t>
            </a:r>
            <a:r>
              <a:rPr lang="ru-RU" dirty="0" smtClean="0"/>
              <a:t>педагогов –организовывать мероприятия по сплочению  коллектива.</a:t>
            </a:r>
          </a:p>
          <a:p>
            <a:r>
              <a:rPr lang="ru-RU" b="1" dirty="0" smtClean="0"/>
              <a:t>16 %- </a:t>
            </a:r>
            <a:r>
              <a:rPr lang="ru-RU" dirty="0" smtClean="0"/>
              <a:t>увеличить % поощрений.</a:t>
            </a:r>
          </a:p>
          <a:p>
            <a:r>
              <a:rPr lang="ru-RU" b="1" dirty="0" smtClean="0"/>
              <a:t>36 %</a:t>
            </a:r>
            <a:r>
              <a:rPr lang="ru-RU" dirty="0" smtClean="0"/>
              <a:t>-учитывать пожелания педагогов , родителей, уч-ся, толерантность ,объективность и доброжелательность.</a:t>
            </a:r>
          </a:p>
          <a:p>
            <a:r>
              <a:rPr lang="ru-RU" b="1" dirty="0" smtClean="0"/>
              <a:t>5 % </a:t>
            </a:r>
            <a:r>
              <a:rPr lang="ru-RU" dirty="0" smtClean="0"/>
              <a:t>педагогов -усилить контроль , для искоренения времени на сплетни.</a:t>
            </a:r>
          </a:p>
          <a:p>
            <a:r>
              <a:rPr lang="ru-RU" b="1" dirty="0" smtClean="0"/>
              <a:t>5 %</a:t>
            </a:r>
            <a:r>
              <a:rPr lang="ru-RU" dirty="0" smtClean="0"/>
              <a:t> педагогов –добрые пожелания в адрес администрации.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8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Распределение в % отношении зависимости психологического комфорта  в гимназии: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r>
              <a:rPr lang="ru-RU" dirty="0" smtClean="0"/>
              <a:t>Директор-  </a:t>
            </a:r>
            <a:r>
              <a:rPr lang="ru-RU" b="1" dirty="0" smtClean="0"/>
              <a:t>45%</a:t>
            </a:r>
          </a:p>
          <a:p>
            <a:r>
              <a:rPr lang="ru-RU" dirty="0" smtClean="0"/>
              <a:t>Заместитель по учебной части- </a:t>
            </a:r>
            <a:r>
              <a:rPr lang="ru-RU" b="1" dirty="0" smtClean="0"/>
              <a:t>42%</a:t>
            </a:r>
          </a:p>
          <a:p>
            <a:pPr algn="ctr"/>
            <a:r>
              <a:rPr lang="ru-RU" dirty="0" smtClean="0"/>
              <a:t>Заместитель по воспитательной работе</a:t>
            </a:r>
            <a:r>
              <a:rPr lang="ru-RU" b="1" dirty="0" smtClean="0"/>
              <a:t>-                  42%</a:t>
            </a:r>
          </a:p>
          <a:p>
            <a:r>
              <a:rPr lang="ru-RU" dirty="0" smtClean="0"/>
              <a:t>Дидактический кадр- </a:t>
            </a:r>
            <a:r>
              <a:rPr lang="ru-RU" b="1" dirty="0" smtClean="0"/>
              <a:t>40%</a:t>
            </a:r>
          </a:p>
          <a:p>
            <a:r>
              <a:rPr lang="ru-RU" dirty="0" smtClean="0"/>
              <a:t>Родители -</a:t>
            </a:r>
            <a:r>
              <a:rPr lang="ru-RU" b="1" dirty="0" smtClean="0"/>
              <a:t>30%</a:t>
            </a:r>
          </a:p>
          <a:p>
            <a:r>
              <a:rPr lang="ru-RU" dirty="0" smtClean="0"/>
              <a:t>Ученики-  </a:t>
            </a:r>
            <a:r>
              <a:rPr lang="ru-RU" b="1" dirty="0" smtClean="0"/>
              <a:t>42%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01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Показатели  коллектива: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7857437" cy="350897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800" b="1" dirty="0" smtClean="0"/>
              <a:t>Сплочённость </a:t>
            </a:r>
            <a:r>
              <a:rPr lang="ru-RU" sz="2800" b="1" dirty="0"/>
              <a:t>коллектива.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  Сознательная дисциплина.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  </a:t>
            </a:r>
            <a:r>
              <a:rPr lang="ru-RU" sz="2800" b="1" dirty="0"/>
              <a:t>У</a:t>
            </a:r>
            <a:r>
              <a:rPr lang="ru-RU" sz="2800" b="1" dirty="0" smtClean="0"/>
              <a:t>довлетворенность </a:t>
            </a:r>
          </a:p>
          <a:p>
            <a:pPr marL="68580" indent="0">
              <a:buNone/>
            </a:pPr>
            <a:r>
              <a:rPr lang="ru-RU" sz="2800" b="1" dirty="0" smtClean="0"/>
              <a:t>профессиональной </a:t>
            </a:r>
          </a:p>
          <a:p>
            <a:pPr marL="68580" indent="0">
              <a:buNone/>
            </a:pPr>
            <a:r>
              <a:rPr lang="ru-RU" sz="2800" b="1" dirty="0" smtClean="0"/>
              <a:t>подготовкой.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  Свободное выражение</a:t>
            </a:r>
          </a:p>
          <a:p>
            <a:pPr marL="6858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собственного </a:t>
            </a:r>
            <a:r>
              <a:rPr lang="ru-RU" sz="2800" b="1" dirty="0" smtClean="0"/>
              <a:t>мнения.</a:t>
            </a:r>
          </a:p>
          <a:p>
            <a:pPr marL="68580" indent="0">
              <a:buNone/>
            </a:pPr>
            <a:endParaRPr lang="ru-RU" sz="2800" b="1" dirty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  Отношение </a:t>
            </a:r>
            <a:r>
              <a:rPr lang="ru-RU" sz="2800" b="1" dirty="0"/>
              <a:t>к </a:t>
            </a:r>
            <a:r>
              <a:rPr lang="ru-RU" sz="2800" b="1" dirty="0" smtClean="0"/>
              <a:t>критике.</a:t>
            </a:r>
            <a:endParaRPr lang="ru-RU" sz="2800" b="1" dirty="0"/>
          </a:p>
        </p:txBody>
      </p:sp>
      <p:pic>
        <p:nvPicPr>
          <p:cNvPr id="4" name="Рисунок 3" descr="https://detskie-pesni.com/_ld/1/127893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72408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b="1" dirty="0"/>
              <a:t>Показатели  </a:t>
            </a:r>
            <a:r>
              <a:rPr lang="ru-RU" b="1" dirty="0" smtClean="0"/>
              <a:t>коллектива: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632848" cy="381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600" b="1" dirty="0" smtClean="0"/>
              <a:t>Наличие </a:t>
            </a:r>
            <a:r>
              <a:rPr lang="ru-RU" sz="2600" b="1" dirty="0"/>
              <a:t>атмосферы и условий для </a:t>
            </a:r>
            <a:r>
              <a:rPr lang="ru-RU" sz="2600" b="1" dirty="0" smtClean="0"/>
              <a:t>творчества.</a:t>
            </a:r>
            <a:endParaRPr lang="ru-RU" sz="2600" b="1" dirty="0"/>
          </a:p>
          <a:p>
            <a:pPr>
              <a:buFont typeface="Wingdings" pitchFamily="2" charset="2"/>
              <a:buChar char="v"/>
            </a:pPr>
            <a:r>
              <a:rPr lang="ru-RU" sz="2600" b="1" dirty="0"/>
              <a:t> </a:t>
            </a:r>
            <a:r>
              <a:rPr lang="ru-RU" sz="2600" b="1" dirty="0" smtClean="0"/>
              <a:t>  Доверие </a:t>
            </a:r>
            <a:r>
              <a:rPr lang="ru-RU" sz="2600" b="1" dirty="0"/>
              <a:t>и высокая требовательность членов группы друг к </a:t>
            </a:r>
            <a:r>
              <a:rPr lang="ru-RU" sz="2600" b="1" dirty="0" smtClean="0"/>
              <a:t>другу.</a:t>
            </a:r>
          </a:p>
          <a:p>
            <a:pPr>
              <a:buFont typeface="Wingdings" pitchFamily="2" charset="2"/>
              <a:buChar char="v"/>
            </a:pPr>
            <a:endParaRPr lang="ru-RU" sz="2600" b="1" dirty="0" smtClean="0"/>
          </a:p>
          <a:p>
            <a:pPr>
              <a:buFont typeface="Wingdings" pitchFamily="2" charset="2"/>
              <a:buChar char="v"/>
            </a:pPr>
            <a:r>
              <a:rPr lang="ru-RU" sz="2600" b="1" dirty="0" smtClean="0"/>
              <a:t>  Принятие </a:t>
            </a:r>
            <a:r>
              <a:rPr lang="ru-RU" sz="2600" b="1" dirty="0"/>
              <a:t>на себя ответственности за состояние дел в </a:t>
            </a:r>
            <a:r>
              <a:rPr lang="ru-RU" sz="2600" b="1" dirty="0" smtClean="0"/>
              <a:t>коллективе.</a:t>
            </a:r>
          </a:p>
          <a:p>
            <a:pPr>
              <a:buFont typeface="Wingdings" pitchFamily="2" charset="2"/>
              <a:buChar char="v"/>
            </a:pPr>
            <a:endParaRPr lang="ru-RU" sz="2600" b="1" dirty="0" smtClean="0"/>
          </a:p>
          <a:p>
            <a:pPr>
              <a:buFont typeface="Wingdings" pitchFamily="2" charset="2"/>
              <a:buChar char="v"/>
            </a:pPr>
            <a:r>
              <a:rPr lang="ru-RU" sz="2600" b="1" dirty="0" smtClean="0"/>
              <a:t>  Отсутствие </a:t>
            </a:r>
            <a:r>
              <a:rPr lang="ru-RU" sz="2600" b="1" dirty="0"/>
              <a:t>конфликтов между собой  и в  </a:t>
            </a:r>
            <a:r>
              <a:rPr lang="ru-RU" sz="2600" b="1" dirty="0" err="1"/>
              <a:t>микрогруппах</a:t>
            </a:r>
            <a:r>
              <a:rPr lang="ru-RU" sz="2600" b="1" dirty="0"/>
              <a:t> </a:t>
            </a:r>
            <a:r>
              <a:rPr lang="ru-RU" sz="2600" b="1" dirty="0" smtClean="0"/>
              <a:t>  коллектива.</a:t>
            </a:r>
            <a:endParaRPr lang="ru-RU" sz="2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6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Единство </a:t>
            </a:r>
            <a:r>
              <a:rPr lang="ru-RU" b="1" dirty="0"/>
              <a:t>педагогического коллектива и </a:t>
            </a:r>
            <a:r>
              <a:rPr lang="ru-RU" b="1" dirty="0" smtClean="0"/>
              <a:t>администрации.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Удовлетворенность стилем руководства . 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Престиж коллектива. 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   Наличие друзей</a:t>
            </a:r>
            <a:r>
              <a:rPr lang="ru-RU" b="1" dirty="0"/>
              <a:t> </a:t>
            </a:r>
            <a:r>
              <a:rPr lang="ru-RU" b="1" dirty="0" smtClean="0"/>
              <a:t>  в коллективе.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Осознание </a:t>
            </a:r>
            <a:r>
              <a:rPr lang="ru-RU" b="1" dirty="0"/>
              <a:t>значимости своего труда в данном </a:t>
            </a:r>
            <a:r>
              <a:rPr lang="ru-RU" b="1" dirty="0" smtClean="0"/>
              <a:t>коллективе. 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 Морально-психологический климат.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 Традиции коллектива.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    Частота </a:t>
            </a:r>
            <a:r>
              <a:rPr lang="ru-RU" b="1" dirty="0"/>
              <a:t>заболеваний педагогов и </a:t>
            </a:r>
            <a:r>
              <a:rPr lang="ru-RU" b="1" dirty="0" smtClean="0"/>
              <a:t>учащихся.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 Отсутствие </a:t>
            </a:r>
            <a:r>
              <a:rPr lang="ru-RU" b="1" dirty="0"/>
              <a:t>текучести кадров.</a:t>
            </a:r>
          </a:p>
        </p:txBody>
      </p:sp>
    </p:spTree>
    <p:extLst>
      <p:ext uri="{BB962C8B-B14F-4D97-AF65-F5344CB8AC3E}">
        <p14:creationId xmlns:p14="http://schemas.microsoft.com/office/powerpoint/2010/main" val="23651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Благоприятный  климат: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1"/>
            <a:ext cx="6777317" cy="39604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Если </a:t>
            </a:r>
            <a:r>
              <a:rPr lang="ru-RU" b="1" dirty="0"/>
              <a:t>в коллективе царит атмосфера доброжелательности, </a:t>
            </a:r>
            <a:r>
              <a:rPr lang="ru-RU" b="1" dirty="0" smtClean="0"/>
              <a:t>забота  </a:t>
            </a:r>
            <a:r>
              <a:rPr lang="ru-RU" b="1" dirty="0"/>
              <a:t>о </a:t>
            </a:r>
            <a:r>
              <a:rPr lang="ru-RU" b="1" dirty="0" smtClean="0"/>
              <a:t>каждом. Доверие </a:t>
            </a:r>
            <a:r>
              <a:rPr lang="ru-RU" b="1" dirty="0"/>
              <a:t>и </a:t>
            </a:r>
            <a:r>
              <a:rPr lang="ru-RU" b="1" dirty="0" smtClean="0"/>
              <a:t>требовательность.</a:t>
            </a:r>
          </a:p>
          <a:p>
            <a:pPr marL="68580" indent="0">
              <a:buNone/>
            </a:pP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Если </a:t>
            </a:r>
            <a:r>
              <a:rPr lang="ru-RU" b="1" dirty="0"/>
              <a:t>члены </a:t>
            </a:r>
            <a:r>
              <a:rPr lang="ru-RU" b="1" dirty="0" smtClean="0"/>
              <a:t>коллектива</a:t>
            </a:r>
          </a:p>
          <a:p>
            <a:pPr marL="68580" indent="0">
              <a:buNone/>
            </a:pPr>
            <a:r>
              <a:rPr lang="ru-RU" b="1" dirty="0" smtClean="0"/>
              <a:t> готовы к </a:t>
            </a:r>
            <a:r>
              <a:rPr lang="ru-RU" b="1" dirty="0"/>
              <a:t>работе, проявляют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творчество </a:t>
            </a:r>
            <a:r>
              <a:rPr lang="ru-RU" b="1" dirty="0"/>
              <a:t>и достигают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высокого качества и несут  </a:t>
            </a:r>
          </a:p>
          <a:p>
            <a:pPr marL="68580" indent="0">
              <a:buNone/>
            </a:pPr>
            <a:r>
              <a:rPr lang="ru-RU" b="1" dirty="0" smtClean="0"/>
              <a:t>ответственность </a:t>
            </a:r>
            <a:r>
              <a:rPr lang="ru-RU" b="1" dirty="0"/>
              <a:t>за дело</a:t>
            </a:r>
            <a:r>
              <a:rPr lang="ru-RU" b="1" dirty="0" smtClean="0"/>
              <a:t>. </a:t>
            </a:r>
          </a:p>
          <a:p>
            <a:pPr marL="68580" indent="0">
              <a:buNone/>
            </a:pPr>
            <a:r>
              <a:rPr lang="ru-RU" b="1" dirty="0" smtClean="0"/>
              <a:t> </a:t>
            </a:r>
          </a:p>
          <a:p>
            <a:r>
              <a:rPr lang="ru-RU" b="1" dirty="0" smtClean="0"/>
              <a:t>Тогда необходимость </a:t>
            </a:r>
          </a:p>
          <a:p>
            <a:pPr marL="68580" indent="0">
              <a:buNone/>
            </a:pPr>
            <a:r>
              <a:rPr lang="ru-RU" b="1" dirty="0" smtClean="0"/>
              <a:t> контроля  исчезает.</a:t>
            </a:r>
            <a:endParaRPr lang="ru-RU" b="1" dirty="0"/>
          </a:p>
        </p:txBody>
      </p:sp>
      <p:pic>
        <p:nvPicPr>
          <p:cNvPr id="4" name="Рисунок 3" descr="https://lh4.googleusercontent.com/7zauxXagilLGMEjEbOCtm3ZYOhy32vQo73KOFZnW4Uq0y8t10EomLVM1-jlyOE78gfcHbAIPvgYYyFFYOoG56o3_1hD0ThUbqqttbB2k44vbQvahIOVAIsEaC6GWJP8AzyIkcfVHwftXb6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600400" cy="45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1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Специфические особенности</a:t>
            </a:r>
            <a:br>
              <a:rPr lang="ru-RU" sz="3200" b="1" dirty="0" smtClean="0"/>
            </a:br>
            <a:r>
              <a:rPr lang="ru-RU" sz="3200" b="1" dirty="0" smtClean="0"/>
              <a:t>педагогического коллектива: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Уровень педагогической </a:t>
            </a:r>
            <a:r>
              <a:rPr lang="ru-RU" dirty="0"/>
              <a:t>культуры </a:t>
            </a:r>
            <a:r>
              <a:rPr lang="ru-RU" dirty="0" smtClean="0"/>
              <a:t>, </a:t>
            </a:r>
          </a:p>
          <a:p>
            <a:r>
              <a:rPr lang="ru-RU" dirty="0"/>
              <a:t>Х</a:t>
            </a:r>
            <a:r>
              <a:rPr lang="ru-RU" dirty="0" smtClean="0"/>
              <a:t>арактер </a:t>
            </a:r>
            <a:r>
              <a:rPr lang="ru-RU" dirty="0"/>
              <a:t>межличностных отношений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 Коллективная  </a:t>
            </a:r>
            <a:r>
              <a:rPr lang="ru-RU" dirty="0"/>
              <a:t>и </a:t>
            </a:r>
            <a:r>
              <a:rPr lang="ru-RU" dirty="0" smtClean="0"/>
              <a:t>индивидуальная ответственность  членов коллектива,</a:t>
            </a:r>
          </a:p>
          <a:p>
            <a:r>
              <a:rPr lang="ru-RU" dirty="0" smtClean="0"/>
              <a:t> Степень  организованности членов коллектива, 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Уровень сотрудничества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Единство коллектива: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         Ценностные ориентации,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Взгляды   и    убеждения, 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                Уважение </a:t>
            </a:r>
            <a:r>
              <a:rPr lang="ru-RU" dirty="0"/>
              <a:t>к личности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Педагогическое творчество</a:t>
            </a:r>
            <a:r>
              <a:rPr lang="ru-RU" dirty="0"/>
              <a:t>,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Общая   профессиональная культура.</a:t>
            </a:r>
          </a:p>
          <a:p>
            <a:endParaRPr lang="ru-RU" dirty="0"/>
          </a:p>
        </p:txBody>
      </p:sp>
      <p:pic>
        <p:nvPicPr>
          <p:cNvPr id="4" name="Рисунок 3" descr="https://png.pngtree.com/element_origin_min_pic/17/03/14/5c8e0f61344d3835114e8f5e36b7c7f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24036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0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Женский состав коллектива: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Эмоционален.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  Чаще подвержен  смене настроения. </a:t>
            </a:r>
          </a:p>
          <a:p>
            <a:endParaRPr lang="ru-RU" dirty="0" smtClean="0"/>
          </a:p>
          <a:p>
            <a:r>
              <a:rPr lang="ru-RU" dirty="0" smtClean="0"/>
              <a:t>  Более конфликтен.</a:t>
            </a:r>
            <a:endParaRPr lang="ru-RU" dirty="0"/>
          </a:p>
        </p:txBody>
      </p:sp>
      <p:pic>
        <p:nvPicPr>
          <p:cNvPr id="4" name="Рисунок 3" descr="http://uszn032.ru/upload/iblock/37b/%D0%A1%D0%BE%D0%B1%D1%80%D0%B0%D0%BD%D0%B8%D0%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427984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женском коллективе ,более 30 членов: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Возникают </a:t>
            </a:r>
            <a:r>
              <a:rPr lang="ru-RU" b="1" dirty="0"/>
              <a:t>различные неформальные группы, объединенные по разным признакам: </a:t>
            </a:r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-общность  </a:t>
            </a:r>
            <a:r>
              <a:rPr lang="ru-RU" b="1" dirty="0"/>
              <a:t>интересов,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- по отношению   к критике,</a:t>
            </a:r>
          </a:p>
          <a:p>
            <a:pPr marL="0" indent="0">
              <a:buNone/>
            </a:pPr>
            <a:r>
              <a:rPr lang="ru-RU" b="1" dirty="0" smtClean="0"/>
              <a:t>                   -общность увлечений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- по  совместному </a:t>
            </a:r>
            <a:r>
              <a:rPr lang="ru-RU" b="1" dirty="0"/>
              <a:t>отдыху.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Психологический  комфорт: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6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Строительство психологического </a:t>
            </a:r>
            <a:r>
              <a:rPr lang="ru-RU" b="1" dirty="0" smtClean="0"/>
              <a:t>климата: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-это </a:t>
            </a:r>
            <a:r>
              <a:rPr lang="ru-RU" b="1" dirty="0"/>
              <a:t>важнейшее дело не только администрации, но и каждого члена коллектива.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Но   достаточно </a:t>
            </a:r>
            <a:r>
              <a:rPr lang="ru-RU" b="1" dirty="0"/>
              <a:t>появиться в коллективе одному или нескольким агрессивно настроенным учителям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вся созидательная работа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коллектива </a:t>
            </a:r>
            <a:r>
              <a:rPr lang="ru-RU" b="1" dirty="0"/>
              <a:t>на протяжении многих лет  пойдет  насмарку.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storage.needpix.com/rsynced_images/exclamation-491244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2195736" cy="422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Кочева  Мария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74187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9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Молдовану</a:t>
            </a:r>
            <a:r>
              <a:rPr lang="ru-RU" dirty="0" smtClean="0"/>
              <a:t>  Елена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8917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0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Карамалак</a:t>
            </a:r>
            <a:r>
              <a:rPr lang="ru-RU" dirty="0" smtClean="0"/>
              <a:t> Татьяна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73970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5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Гайдаржи</a:t>
            </a:r>
            <a:r>
              <a:rPr lang="ru-RU" dirty="0" smtClean="0"/>
              <a:t> Надежда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В.Ф.Шаталов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Эффект </a:t>
            </a:r>
            <a:r>
              <a:rPr lang="ru-RU" sz="2800" b="1" dirty="0">
                <a:solidFill>
                  <a:srgbClr val="FF0000"/>
                </a:solidFill>
              </a:rPr>
              <a:t>соленого </a:t>
            </a:r>
            <a:r>
              <a:rPr lang="ru-RU" sz="2800" b="1" dirty="0" smtClean="0">
                <a:solidFill>
                  <a:srgbClr val="FF0000"/>
                </a:solidFill>
              </a:rPr>
              <a:t>огурца».</a:t>
            </a:r>
          </a:p>
          <a:p>
            <a:pPr marL="68580" indent="0">
              <a:buNone/>
            </a:pPr>
            <a:r>
              <a:rPr lang="ru-RU" dirty="0" smtClean="0"/>
              <a:t>Рассол,  где какой бы огурец не был, плохой или хороший, попав в рассол, он должен просолиться.</a:t>
            </a:r>
            <a:endParaRPr lang="ru-RU" dirty="0"/>
          </a:p>
        </p:txBody>
      </p:sp>
      <p:pic>
        <p:nvPicPr>
          <p:cNvPr id="4" name="Рисунок 3" descr="https://png.pngtree.com/element_origin_min_pic/16/07/10/16578204d6cc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49999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уроке: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352928" cy="352839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Психолого-педагогические факторы:</a:t>
            </a:r>
          </a:p>
          <a:p>
            <a:pPr marL="68580" indent="0">
              <a:buNone/>
            </a:pPr>
            <a:r>
              <a:rPr lang="ru-RU" sz="3200" b="1" dirty="0"/>
              <a:t> </a:t>
            </a:r>
            <a:r>
              <a:rPr lang="ru-RU" sz="3200" dirty="0" smtClean="0"/>
              <a:t>-личность учителя,</a:t>
            </a:r>
          </a:p>
          <a:p>
            <a:pPr marL="68580" indent="0">
              <a:buNone/>
            </a:pPr>
            <a:r>
              <a:rPr lang="ru-RU" sz="3200" dirty="0" smtClean="0"/>
              <a:t> -сложность </a:t>
            </a:r>
            <a:r>
              <a:rPr lang="ru-RU" sz="3200" dirty="0"/>
              <a:t>учебной программы, </a:t>
            </a:r>
            <a:r>
              <a:rPr lang="ru-RU" sz="3200" dirty="0" smtClean="0"/>
              <a:t>                                                                                   -возможность </a:t>
            </a:r>
            <a:r>
              <a:rPr lang="ru-RU" sz="3200" dirty="0"/>
              <a:t>ребенка усвоить  </a:t>
            </a:r>
            <a:r>
              <a:rPr lang="ru-RU" sz="3200" dirty="0" smtClean="0"/>
              <a:t>школьную программу,</a:t>
            </a:r>
          </a:p>
          <a:p>
            <a:pPr marL="68580" indent="0">
              <a:buNone/>
            </a:pPr>
            <a:r>
              <a:rPr lang="ru-RU" sz="3200" dirty="0" smtClean="0"/>
              <a:t>-межличностные  </a:t>
            </a:r>
          </a:p>
          <a:p>
            <a:pPr marL="68580" indent="0">
              <a:buNone/>
            </a:pPr>
            <a:r>
              <a:rPr lang="ru-RU" sz="3200" dirty="0" smtClean="0"/>
              <a:t>отношения. </a:t>
            </a:r>
            <a:endParaRPr lang="ru-RU" sz="3200" dirty="0"/>
          </a:p>
        </p:txBody>
      </p:sp>
      <p:pic>
        <p:nvPicPr>
          <p:cNvPr id="4" name="Рисунок 3" descr="https://nannytax.ca/wp-content/uploads/2018/05/teaching-a-toddler-a-second-language-e15264736404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563888" cy="3857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4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Физические факторы: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777317" cy="3555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школьное </a:t>
            </a:r>
            <a:r>
              <a:rPr lang="ru-RU" sz="3600" dirty="0"/>
              <a:t>пространство,  </a:t>
            </a:r>
            <a:endParaRPr lang="ru-RU" sz="3600" dirty="0" smtClean="0"/>
          </a:p>
          <a:p>
            <a:r>
              <a:rPr lang="ru-RU" sz="3600" dirty="0" smtClean="0"/>
              <a:t> обстановка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 освещенность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 режим </a:t>
            </a:r>
            <a:r>
              <a:rPr lang="ru-RU" sz="3600" dirty="0"/>
              <a:t>дня, </a:t>
            </a:r>
            <a:endParaRPr lang="ru-RU" sz="3600" dirty="0" smtClean="0"/>
          </a:p>
          <a:p>
            <a:r>
              <a:rPr lang="ru-RU" sz="3600" dirty="0" smtClean="0"/>
              <a:t> качество питания.</a:t>
            </a:r>
            <a:endParaRPr lang="ru-RU" sz="3600" dirty="0"/>
          </a:p>
        </p:txBody>
      </p:sp>
      <p:pic>
        <p:nvPicPr>
          <p:cNvPr id="4" name="Рисунок 3" descr="http://gimnazist-nn.ru/org/Shapka/shapka_OB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7152"/>
            <a:ext cx="6516216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4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анкетирования учащихся: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1178948"/>
              </p:ext>
            </p:extLst>
          </p:nvPr>
        </p:nvGraphicFramePr>
        <p:xfrm>
          <a:off x="1524000" y="2564904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8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4296937"/>
              </p:ext>
            </p:extLst>
          </p:nvPr>
        </p:nvGraphicFramePr>
        <p:xfrm>
          <a:off x="539552" y="148478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анкетирования: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27750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3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368</TotalTime>
  <Words>878</Words>
  <Application>Microsoft Office PowerPoint</Application>
  <PresentationFormat>Экран (4:3)</PresentationFormat>
  <Paragraphs>192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Педагогический совет Тема:</vt:lpstr>
      <vt:lpstr>              Комфорт- условия жизни,  пребывания, обстановка, обеспечивающие удобство, спокойствие и уют.                                 (Толковый словарь  С. И. Ожегов). </vt:lpstr>
      <vt:lpstr>Психологический  комфорт:</vt:lpstr>
      <vt:lpstr>В.Ф.Шаталов:</vt:lpstr>
      <vt:lpstr> на уроке:</vt:lpstr>
      <vt:lpstr>Физические факторы:</vt:lpstr>
      <vt:lpstr>Итоги анкетирования учащихся:</vt:lpstr>
      <vt:lpstr>Презентация PowerPoint</vt:lpstr>
      <vt:lpstr>Итоги анкетирования:</vt:lpstr>
      <vt:lpstr>Итоги мотивации:</vt:lpstr>
      <vt:lpstr>Презентация PowerPoint</vt:lpstr>
      <vt:lpstr>А.С.Макаренко:</vt:lpstr>
      <vt:lpstr>Презентация PowerPoint</vt:lpstr>
      <vt:lpstr>Факторы микросреды: </vt:lpstr>
      <vt:lpstr>Факторы микросреды: </vt:lpstr>
      <vt:lpstr>Результаты анкетирования учителей:</vt:lpstr>
      <vt:lpstr>Определение психологического комфорта в % отношении по классам:</vt:lpstr>
      <vt:lpstr>Личные изменения для улучшения психологического комфорта в гимназии:</vt:lpstr>
      <vt:lpstr>Презентация PowerPoint</vt:lpstr>
      <vt:lpstr>      Что должна изменить администрация в гимназии:</vt:lpstr>
      <vt:lpstr>Распределение в % отношении зависимости психологического комфорта  в гимназии:</vt:lpstr>
      <vt:lpstr>Показатели  коллектива:</vt:lpstr>
      <vt:lpstr>Показатели  коллектива:</vt:lpstr>
      <vt:lpstr>Презентация PowerPoint</vt:lpstr>
      <vt:lpstr>Благоприятный  климат:</vt:lpstr>
      <vt:lpstr>Специфические особенности педагогического коллектива:</vt:lpstr>
      <vt:lpstr>Единство коллектива: </vt:lpstr>
      <vt:lpstr>Женский состав коллектива: </vt:lpstr>
      <vt:lpstr>В женском коллективе ,более 30 членов: </vt:lpstr>
      <vt:lpstr>Строительство психологического климата:</vt:lpstr>
      <vt:lpstr>Кочева  Мария</vt:lpstr>
      <vt:lpstr>Молдовану  Елена</vt:lpstr>
      <vt:lpstr>Карамалак Татьяна</vt:lpstr>
      <vt:lpstr>Гайдаржи Надежда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37</cp:revision>
  <dcterms:created xsi:type="dcterms:W3CDTF">2019-05-01T12:01:10Z</dcterms:created>
  <dcterms:modified xsi:type="dcterms:W3CDTF">2019-05-06T12:33:29Z</dcterms:modified>
</cp:coreProperties>
</file>