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827584" y="908720"/>
            <a:ext cx="7560839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 bwMode="auto">
          <a:xfrm>
            <a:off x="1187624" y="836712"/>
            <a:ext cx="720080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1</cp:revision>
  <dcterms:created xsi:type="dcterms:W3CDTF">2020-06-18T08:59:18Z</dcterms:created>
  <dcterms:modified xsi:type="dcterms:W3CDTF">2020-06-18T09:00:55Z</dcterms:modified>
</cp:coreProperties>
</file>