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7" r:id="rId2"/>
    <p:sldId id="260" r:id="rId3"/>
    <p:sldId id="258" r:id="rId4"/>
    <p:sldId id="259" r:id="rId5"/>
    <p:sldId id="261" r:id="rId6"/>
  </p:sldIdLst>
  <p:sldSz cx="6858000" cy="9144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014" y="1068"/>
      </p:cViewPr>
      <p:guideLst>
        <p:guide orient="horz" pos="2880"/>
        <p:guide pos="216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dirty="0"/>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6C684F-C1B6-4774-B0D7-20664DAE6574}" type="datetimeFigureOut">
              <a:rPr lang="ru-RU" smtClean="0"/>
              <a:pPr/>
              <a:t>12.10.2017</a:t>
            </a:fld>
            <a:endParaRPr lang="ru-RU" dirty="0"/>
          </a:p>
        </p:txBody>
      </p:sp>
      <p:sp>
        <p:nvSpPr>
          <p:cNvPr id="4" name="Образ слайда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ru-RU" dirty="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dirty="0"/>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E1DE2A-9C39-4F67-B83A-265BAE9C0361}" type="slidenum">
              <a:rPr lang="ru-RU" smtClean="0"/>
              <a:pPr/>
              <a:t>‹#›</a:t>
            </a:fld>
            <a:endParaRPr lang="ru-RU"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88E1DE2A-9C39-4F67-B83A-265BAE9C0361}" type="slidenum">
              <a:rPr lang="ru-RU" smtClean="0"/>
              <a:pPr/>
              <a:t>1</a:t>
            </a:fld>
            <a:endParaRPr lang="ru-RU"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14350" y="2840568"/>
            <a:ext cx="5829300" cy="1960033"/>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CD2C3C07-C11F-45D1-B996-7885130E161F}" type="datetime1">
              <a:rPr lang="ru-RU" smtClean="0"/>
              <a:pPr/>
              <a:t>12.10.2017</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F83F6AC-560B-48D3-A336-EC19F916590B}" type="datetime1">
              <a:rPr lang="ru-RU" smtClean="0"/>
              <a:pPr/>
              <a:t>12.10.2017</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4972050" y="366185"/>
            <a:ext cx="1543050" cy="7802033"/>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342900" y="366185"/>
            <a:ext cx="4514850" cy="7802033"/>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1131712-9CF4-4965-BF72-09A984A259E2}" type="datetime1">
              <a:rPr lang="ru-RU" smtClean="0"/>
              <a:pPr/>
              <a:t>12.10.2017</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FF9AB0C-3FBB-4A45-8CB8-A5C738CF67CE}" type="datetime1">
              <a:rPr lang="ru-RU" smtClean="0"/>
              <a:pPr/>
              <a:t>12.10.2017</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1735" y="5875867"/>
            <a:ext cx="5829300" cy="1816100"/>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E0075E1B-CA03-49D6-A851-9EC844D19986}" type="datetime1">
              <a:rPr lang="ru-RU" smtClean="0"/>
              <a:pPr/>
              <a:t>12.10.2017</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8E6B825B-7231-40C2-B0E9-B9C725011E39}" type="datetime1">
              <a:rPr lang="ru-RU" smtClean="0"/>
              <a:pPr/>
              <a:t>12.10.2017</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E0213043-320E-4F95-84F6-65FF4CB90305}" type="datetime1">
              <a:rPr lang="ru-RU" smtClean="0"/>
              <a:pPr/>
              <a:t>12.10.2017</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FFD98564-B7B8-4BB2-B9A9-D30BA991621E}" type="datetime1">
              <a:rPr lang="ru-RU" smtClean="0"/>
              <a:pPr/>
              <a:t>12.10.2017</a:t>
            </a:fld>
            <a:endParaRPr lang="ru-RU" dirty="0"/>
          </a:p>
        </p:txBody>
      </p:sp>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F83E252-1446-4AD3-AC57-FF7DADBB116A}" type="datetime1">
              <a:rPr lang="ru-RU" smtClean="0"/>
              <a:pPr/>
              <a:t>12.10.2017</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4067"/>
            <a:ext cx="2256235" cy="154940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6204D99-756C-46AD-BEAC-8C84DC8782B8}" type="datetime1">
              <a:rPr lang="ru-RU" smtClean="0"/>
              <a:pPr/>
              <a:t>12.10.2017</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44216" y="6400800"/>
            <a:ext cx="4114800" cy="755651"/>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dirty="0"/>
          </a:p>
        </p:txBody>
      </p:sp>
      <p:sp>
        <p:nvSpPr>
          <p:cNvPr id="4" name="Текст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BA7DCB6-6212-4E9F-9018-4BA137046DA3}" type="datetime1">
              <a:rPr lang="ru-RU" smtClean="0"/>
              <a:pPr/>
              <a:t>12.10.2017</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334C7C56-AE72-4BD1-98D3-2EFA0E42CBF8}" type="datetime1">
              <a:rPr lang="ru-RU" smtClean="0"/>
              <a:pPr/>
              <a:t>12.10.2017</a:t>
            </a:fld>
            <a:endParaRPr lang="ru-RU" dirty="0"/>
          </a:p>
        </p:txBody>
      </p:sp>
      <p:sp>
        <p:nvSpPr>
          <p:cNvPr id="5" name="Нижний колонтитул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dirty="0"/>
          </a:p>
        </p:txBody>
      </p:sp>
      <p:sp>
        <p:nvSpPr>
          <p:cNvPr id="6" name="Номер слайда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e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 Id="rId9" Type="http://schemas.openxmlformats.org/officeDocument/2006/relationships/image" Target="../media/image7.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10.jpeg"/><Relationship Id="rId5" Type="http://schemas.openxmlformats.org/officeDocument/2006/relationships/image" Target="../media/image9.jpeg"/><Relationship Id="rId4" Type="http://schemas.openxmlformats.org/officeDocument/2006/relationships/image" Target="../media/image8.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13.jpeg"/><Relationship Id="rId5" Type="http://schemas.openxmlformats.org/officeDocument/2006/relationships/image" Target="../media/image12.jpeg"/><Relationship Id="rId4" Type="http://schemas.openxmlformats.org/officeDocument/2006/relationships/image" Target="../media/image11.jpeg"/></Relationships>
</file>

<file path=ppt/slides/_rels/slide4.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2.jpeg"/><Relationship Id="rId1" Type="http://schemas.openxmlformats.org/officeDocument/2006/relationships/slideLayout" Target="../slideLayouts/slideLayout7.xml"/><Relationship Id="rId4" Type="http://schemas.openxmlformats.org/officeDocument/2006/relationships/image" Target="../media/image15.jpe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18.png"/><Relationship Id="rId5" Type="http://schemas.openxmlformats.org/officeDocument/2006/relationships/image" Target="../media/image17.jpeg"/><Relationship Id="rId4" Type="http://schemas.openxmlformats.org/officeDocument/2006/relationships/image" Target="../media/image16.jpe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25C68B6-61C2-468F-89AB-4B9F7531AA68}" type="slidenum">
              <a:rPr lang="ru-RU" smtClean="0"/>
              <a:pPr/>
              <a:t>1</a:t>
            </a:fld>
            <a:endParaRPr lang="ru-RU" dirty="0"/>
          </a:p>
        </p:txBody>
      </p:sp>
      <p:sp>
        <p:nvSpPr>
          <p:cNvPr id="4" name="TextBox 3"/>
          <p:cNvSpPr txBox="1"/>
          <p:nvPr/>
        </p:nvSpPr>
        <p:spPr>
          <a:xfrm>
            <a:off x="1052736" y="467544"/>
            <a:ext cx="4680520" cy="1080120"/>
          </a:xfrm>
          <a:prstGeom prst="rect">
            <a:avLst/>
          </a:prstGeom>
          <a:noFill/>
        </p:spPr>
        <p:txBody>
          <a:bodyPr wrap="square" rtlCol="0">
            <a:prstTxWarp prst="textArchUp">
              <a:avLst>
                <a:gd name="adj" fmla="val 10838856"/>
              </a:avLst>
            </a:prstTxWarp>
            <a:spAutoFit/>
            <a:scene3d>
              <a:camera prst="orthographicFront">
                <a:rot lat="0" lon="0" rev="0"/>
              </a:camera>
              <a:lightRig rig="soft" dir="tl">
                <a:rot lat="0" lon="0" rev="0"/>
              </a:lightRig>
            </a:scene3d>
            <a:sp3d z="63500" contourW="25400" prstMaterial="matte">
              <a:bevelT w="25400" h="55880" prst="artDeco"/>
              <a:contourClr>
                <a:schemeClr val="accent2">
                  <a:tint val="20000"/>
                </a:schemeClr>
              </a:contourClr>
            </a:sp3d>
          </a:bodyPr>
          <a:lstStyle/>
          <a:p>
            <a:r>
              <a:rPr lang="en-US" sz="4400" b="1" i="1" spc="50" dirty="0" smtClean="0">
                <a:ln w="11430"/>
                <a:effectLst>
                  <a:outerShdw blurRad="76200" dist="50800" dir="5400000" algn="tl" rotWithShape="0">
                    <a:srgbClr val="000000">
                      <a:alpha val="65000"/>
                    </a:srgbClr>
                  </a:outerShdw>
                </a:effectLst>
                <a:latin typeface="Times New Roman" pitchFamily="18" charset="0"/>
                <a:cs typeface="Times New Roman" pitchFamily="18" charset="0"/>
              </a:rPr>
              <a:t>Urma</a:t>
            </a:r>
            <a:r>
              <a:rPr lang="ro-RO" sz="4400" b="1" i="1" spc="50" dirty="0" smtClean="0">
                <a:ln w="11430"/>
                <a:effectLst>
                  <a:outerShdw blurRad="76200" dist="50800" dir="5400000" algn="tl" rotWithShape="0">
                    <a:srgbClr val="000000">
                      <a:alpha val="65000"/>
                    </a:srgbClr>
                  </a:outerShdw>
                </a:effectLst>
                <a:latin typeface="Times New Roman" pitchFamily="18" charset="0"/>
                <a:cs typeface="Times New Roman" pitchFamily="18" charset="0"/>
              </a:rPr>
              <a:t>șii lui </a:t>
            </a:r>
            <a:r>
              <a:rPr lang="ro-RO" sz="4400" b="1" i="1" spc="50" dirty="0" smtClean="0">
                <a:ln w="11430"/>
                <a:effectLst>
                  <a:outerShdw blurRad="50800" dist="38100" dir="2700000" algn="tl" rotWithShape="0">
                    <a:prstClr val="black">
                      <a:alpha val="40000"/>
                    </a:prstClr>
                  </a:outerShdw>
                </a:effectLst>
                <a:latin typeface="Times New Roman" pitchFamily="18" charset="0"/>
                <a:cs typeface="Times New Roman" pitchFamily="18" charset="0"/>
              </a:rPr>
              <a:t>Coroban</a:t>
            </a:r>
            <a:endParaRPr lang="ru-RU" sz="4400" b="1" i="1" spc="50" dirty="0">
              <a:ln w="11430"/>
              <a:effectLst>
                <a:outerShdw blurRad="50800" dist="38100" dir="2700000" algn="tl" rotWithShape="0">
                  <a:prstClr val="black">
                    <a:alpha val="40000"/>
                  </a:prstClr>
                </a:outerShdw>
              </a:effectLst>
              <a:latin typeface="Times New Roman" pitchFamily="18" charset="0"/>
              <a:cs typeface="Times New Roman" pitchFamily="18" charset="0"/>
            </a:endParaRPr>
          </a:p>
        </p:txBody>
      </p:sp>
      <p:pic>
        <p:nvPicPr>
          <p:cNvPr id="5" name="Рисунок 4" descr="C:\Users\leonea\Desktop\LTVCG.jpg"/>
          <p:cNvPicPr/>
          <p:nvPr/>
        </p:nvPicPr>
        <p:blipFill>
          <a:blip r:embed="rId3" cstate="print"/>
          <a:srcRect/>
          <a:stretch>
            <a:fillRect/>
          </a:stretch>
        </p:blipFill>
        <p:spPr bwMode="auto">
          <a:xfrm>
            <a:off x="188640" y="323528"/>
            <a:ext cx="648072" cy="648072"/>
          </a:xfrm>
          <a:prstGeom prst="rect">
            <a:avLst/>
          </a:prstGeom>
          <a:noFill/>
          <a:ln w="9525">
            <a:noFill/>
            <a:miter lim="800000"/>
            <a:headEnd/>
            <a:tailEnd/>
          </a:ln>
        </p:spPr>
      </p:pic>
      <p:sp>
        <p:nvSpPr>
          <p:cNvPr id="6" name="Прямоугольник 5"/>
          <p:cNvSpPr/>
          <p:nvPr/>
        </p:nvSpPr>
        <p:spPr>
          <a:xfrm>
            <a:off x="5373216" y="899592"/>
            <a:ext cx="1786508" cy="461665"/>
          </a:xfrm>
          <a:prstGeom prst="rect">
            <a:avLst/>
          </a:prstGeom>
        </p:spPr>
        <p:txBody>
          <a:bodyPr wrap="square">
            <a:spAutoFit/>
          </a:bodyPr>
          <a:lstStyle/>
          <a:p>
            <a:pPr algn="ctr"/>
            <a:r>
              <a:rPr lang="en-US" sz="800" b="1" i="1" dirty="0" smtClean="0">
                <a:latin typeface="Times New Roman" pitchFamily="18" charset="0"/>
                <a:cs typeface="Times New Roman" pitchFamily="18" charset="0"/>
              </a:rPr>
              <a:t>Nr.1 (57) </a:t>
            </a:r>
            <a:endParaRPr lang="ru-RU" sz="800" dirty="0" smtClean="0">
              <a:latin typeface="Times New Roman" pitchFamily="18" charset="0"/>
              <a:cs typeface="Times New Roman" pitchFamily="18" charset="0"/>
            </a:endParaRPr>
          </a:p>
          <a:p>
            <a:pPr algn="ctr"/>
            <a:r>
              <a:rPr lang="en-US" sz="800" b="1" i="1" dirty="0" smtClean="0">
                <a:latin typeface="Times New Roman" pitchFamily="18" charset="0"/>
                <a:cs typeface="Times New Roman" pitchFamily="18" charset="0"/>
              </a:rPr>
              <a:t>5 octombrie 2017 </a:t>
            </a:r>
            <a:endParaRPr lang="ru-RU" sz="800" dirty="0" smtClean="0">
              <a:latin typeface="Times New Roman" pitchFamily="18" charset="0"/>
              <a:cs typeface="Times New Roman" pitchFamily="18" charset="0"/>
            </a:endParaRPr>
          </a:p>
          <a:p>
            <a:pPr algn="ctr"/>
            <a:r>
              <a:rPr lang="en-US" sz="800" b="1" i="1" dirty="0" smtClean="0">
                <a:latin typeface="Times New Roman" pitchFamily="18" charset="0"/>
                <a:cs typeface="Times New Roman" pitchFamily="18" charset="0"/>
              </a:rPr>
              <a:t>Fondat în anul 2003 </a:t>
            </a:r>
            <a:endParaRPr lang="ru-RU" sz="800" dirty="0">
              <a:latin typeface="Times New Roman" pitchFamily="18" charset="0"/>
              <a:cs typeface="Times New Roman" pitchFamily="18" charset="0"/>
            </a:endParaRPr>
          </a:p>
        </p:txBody>
      </p:sp>
      <p:pic>
        <p:nvPicPr>
          <p:cNvPr id="1026" name="Picture 2" descr="C:\Users\Олег\Desktop\descărcare.jpg"/>
          <p:cNvPicPr>
            <a:picLocks noChangeAspect="1" noChangeArrowheads="1"/>
          </p:cNvPicPr>
          <p:nvPr/>
        </p:nvPicPr>
        <p:blipFill>
          <a:blip r:embed="rId4" cstate="print"/>
          <a:srcRect/>
          <a:stretch>
            <a:fillRect/>
          </a:stretch>
        </p:blipFill>
        <p:spPr bwMode="auto">
          <a:xfrm>
            <a:off x="6021288" y="179512"/>
            <a:ext cx="499051" cy="720080"/>
          </a:xfrm>
          <a:prstGeom prst="rect">
            <a:avLst/>
          </a:prstGeom>
          <a:noFill/>
        </p:spPr>
      </p:pic>
      <p:sp>
        <p:nvSpPr>
          <p:cNvPr id="8" name="TextBox 7"/>
          <p:cNvSpPr txBox="1"/>
          <p:nvPr/>
        </p:nvSpPr>
        <p:spPr>
          <a:xfrm>
            <a:off x="1700808" y="683568"/>
            <a:ext cx="3384376" cy="600164"/>
          </a:xfrm>
          <a:prstGeom prst="rect">
            <a:avLst/>
          </a:prstGeom>
          <a:noFill/>
        </p:spPr>
        <p:txBody>
          <a:bodyPr wrap="square" rtlCol="0">
            <a:spAutoFit/>
          </a:bodyPr>
          <a:lstStyle/>
          <a:p>
            <a:pPr algn="ctr"/>
            <a:r>
              <a:rPr lang="en-US" sz="1100" b="1" i="1" dirty="0" err="1" smtClean="0">
                <a:latin typeface="Times New Roman" pitchFamily="18" charset="0"/>
                <a:cs typeface="Times New Roman" pitchFamily="18" charset="0"/>
              </a:rPr>
              <a:t>Ediţie</a:t>
            </a:r>
            <a:r>
              <a:rPr lang="en-US" sz="1100" b="1" i="1" dirty="0" smtClean="0">
                <a:latin typeface="Times New Roman" pitchFamily="18" charset="0"/>
                <a:cs typeface="Times New Roman" pitchFamily="18" charset="0"/>
              </a:rPr>
              <a:t> </a:t>
            </a:r>
            <a:r>
              <a:rPr lang="en-US" sz="1100" b="1" i="1" dirty="0" smtClean="0">
                <a:latin typeface="Times New Roman" pitchFamily="18" charset="0"/>
                <a:cs typeface="Times New Roman" pitchFamily="18" charset="0"/>
              </a:rPr>
              <a:t>a </a:t>
            </a:r>
            <a:r>
              <a:rPr lang="en-US" sz="1100" b="1" i="1" dirty="0" err="1" smtClean="0">
                <a:latin typeface="Times New Roman" pitchFamily="18" charset="0"/>
                <a:cs typeface="Times New Roman" pitchFamily="18" charset="0"/>
              </a:rPr>
              <a:t>Consiliului</a:t>
            </a:r>
            <a:r>
              <a:rPr lang="en-US" sz="1100" b="1" i="1" dirty="0" smtClean="0">
                <a:latin typeface="Times New Roman" pitchFamily="18" charset="0"/>
                <a:cs typeface="Times New Roman" pitchFamily="18" charset="0"/>
              </a:rPr>
              <a:t> de </a:t>
            </a:r>
            <a:r>
              <a:rPr lang="en-US" sz="1100" b="1" i="1" dirty="0" err="1" smtClean="0">
                <a:latin typeface="Times New Roman" pitchFamily="18" charset="0"/>
                <a:cs typeface="Times New Roman" pitchFamily="18" charset="0"/>
              </a:rPr>
              <a:t>Elevi</a:t>
            </a:r>
            <a:r>
              <a:rPr lang="en-US" sz="1100" b="1" i="1" dirty="0" smtClean="0">
                <a:latin typeface="Times New Roman" pitchFamily="18" charset="0"/>
                <a:cs typeface="Times New Roman" pitchFamily="18" charset="0"/>
              </a:rPr>
              <a:t> din IP L.T.</a:t>
            </a:r>
            <a:r>
              <a:rPr lang="ro-RO" sz="1100" b="1" i="1" dirty="0" smtClean="0">
                <a:latin typeface="Times New Roman" pitchFamily="18" charset="0"/>
                <a:cs typeface="Times New Roman" pitchFamily="18" charset="0"/>
              </a:rPr>
              <a:t>„Vasile Coroban”,Glodeni</a:t>
            </a:r>
            <a:r>
              <a:rPr lang="en-US" sz="1100" b="1" i="1" dirty="0" smtClean="0">
                <a:latin typeface="Times New Roman" pitchFamily="18" charset="0"/>
                <a:cs typeface="Times New Roman" pitchFamily="18" charset="0"/>
              </a:rPr>
              <a:t> </a:t>
            </a:r>
            <a:r>
              <a:rPr lang="en-US" sz="1100" b="1" i="1" dirty="0" smtClean="0">
                <a:latin typeface="Times New Roman" pitchFamily="18" charset="0"/>
                <a:cs typeface="Times New Roman" pitchFamily="18" charset="0"/>
              </a:rPr>
              <a:t>instructiv–cognitivă şi literar artistică </a:t>
            </a:r>
            <a:endParaRPr lang="ru-RU" sz="1100" b="1" dirty="0">
              <a:latin typeface="Times New Roman" pitchFamily="18" charset="0"/>
              <a:cs typeface="Times New Roman" pitchFamily="18" charset="0"/>
            </a:endParaRPr>
          </a:p>
        </p:txBody>
      </p:sp>
      <p:pic>
        <p:nvPicPr>
          <p:cNvPr id="1027" name="Picture 3" descr="C:\Users\Олег\Desktop\ghicitoare-despre-calimara.jpg"/>
          <p:cNvPicPr>
            <a:picLocks noChangeAspect="1" noChangeArrowheads="1"/>
          </p:cNvPicPr>
          <p:nvPr/>
        </p:nvPicPr>
        <p:blipFill>
          <a:blip r:embed="rId5" cstate="print"/>
          <a:srcRect/>
          <a:stretch>
            <a:fillRect/>
          </a:stretch>
        </p:blipFill>
        <p:spPr bwMode="auto">
          <a:xfrm>
            <a:off x="4005064" y="1187624"/>
            <a:ext cx="504056" cy="451393"/>
          </a:xfrm>
          <a:prstGeom prst="rect">
            <a:avLst/>
          </a:prstGeom>
          <a:noFill/>
        </p:spPr>
      </p:pic>
      <p:sp>
        <p:nvSpPr>
          <p:cNvPr id="10" name="TextBox 9"/>
          <p:cNvSpPr txBox="1"/>
          <p:nvPr/>
        </p:nvSpPr>
        <p:spPr>
          <a:xfrm>
            <a:off x="3501008" y="7785065"/>
            <a:ext cx="3284984" cy="1169551"/>
          </a:xfrm>
          <a:prstGeom prst="rect">
            <a:avLst/>
          </a:prstGeom>
          <a:noFill/>
          <a:ln cap="rnd">
            <a:solidFill>
              <a:schemeClr val="tx1"/>
            </a:solidFill>
            <a:prstDash val="lgDash"/>
            <a:bevel/>
          </a:ln>
        </p:spPr>
        <p:txBody>
          <a:bodyPr wrap="square" rtlCol="0">
            <a:spAutoFit/>
          </a:bodyPr>
          <a:lstStyle/>
          <a:p>
            <a:pPr algn="ctr"/>
            <a:r>
              <a:rPr lang="en-US" sz="1000" b="1" i="1" dirty="0" smtClean="0">
                <a:latin typeface="Times New Roman" pitchFamily="18" charset="0"/>
                <a:cs typeface="Times New Roman" pitchFamily="18" charset="0"/>
              </a:rPr>
              <a:t>SUMAR </a:t>
            </a:r>
            <a:endParaRPr lang="ru-RU" sz="1000" dirty="0" smtClean="0">
              <a:latin typeface="Times New Roman" pitchFamily="18" charset="0"/>
              <a:cs typeface="Times New Roman" pitchFamily="18" charset="0"/>
            </a:endParaRPr>
          </a:p>
          <a:p>
            <a:pPr algn="ctr"/>
            <a:r>
              <a:rPr lang="ro-RO" sz="1000" i="1" dirty="0" smtClean="0">
                <a:latin typeface="Times New Roman" pitchFamily="18" charset="0"/>
                <a:cs typeface="Times New Roman" pitchFamily="18" charset="0"/>
              </a:rPr>
              <a:t>EDITORIAL</a:t>
            </a:r>
            <a:r>
              <a:rPr lang="en-US" sz="1000" i="1" dirty="0" smtClean="0">
                <a:latin typeface="Times New Roman" pitchFamily="18" charset="0"/>
                <a:cs typeface="Times New Roman" pitchFamily="18" charset="0"/>
              </a:rPr>
              <a:t>_pag.nr.1 </a:t>
            </a:r>
            <a:endParaRPr lang="ru-RU" sz="1000" dirty="0" smtClean="0">
              <a:latin typeface="Times New Roman" pitchFamily="18" charset="0"/>
              <a:cs typeface="Times New Roman" pitchFamily="18" charset="0"/>
            </a:endParaRPr>
          </a:p>
          <a:p>
            <a:pPr algn="ctr"/>
            <a:r>
              <a:rPr lang="ro-RO" sz="1000" i="1" dirty="0" smtClean="0">
                <a:latin typeface="Times New Roman" pitchFamily="18" charset="0"/>
                <a:cs typeface="Times New Roman" pitchFamily="18" charset="0"/>
              </a:rPr>
              <a:t>INTERVIU CU DOAMNA LEUCĂ LILIANA,DIRECTOR AL IP L.T.„VASILE COROBAN”</a:t>
            </a:r>
            <a:r>
              <a:rPr lang="en-US" sz="1000" i="1" dirty="0" smtClean="0">
                <a:latin typeface="Times New Roman" pitchFamily="18" charset="0"/>
                <a:cs typeface="Times New Roman" pitchFamily="18" charset="0"/>
              </a:rPr>
              <a:t>_pag.nr.2 </a:t>
            </a:r>
            <a:endParaRPr lang="ru-RU" sz="1000" dirty="0" smtClean="0">
              <a:latin typeface="Times New Roman" pitchFamily="18" charset="0"/>
              <a:cs typeface="Times New Roman" pitchFamily="18" charset="0"/>
            </a:endParaRPr>
          </a:p>
          <a:p>
            <a:pPr algn="ctr"/>
            <a:r>
              <a:rPr lang="en-US" sz="1000" i="1" dirty="0" smtClean="0">
                <a:latin typeface="Times New Roman" pitchFamily="18" charset="0"/>
                <a:cs typeface="Times New Roman" pitchFamily="18" charset="0"/>
              </a:rPr>
              <a:t>MAMA MEA-I ÎNVĂŢĂTOARE_pag.nr.3</a:t>
            </a:r>
            <a:r>
              <a:rPr lang="ro-RO" sz="1000" i="1" dirty="0" smtClean="0">
                <a:latin typeface="Times New Roman" pitchFamily="18" charset="0"/>
                <a:cs typeface="Times New Roman" pitchFamily="18" charset="0"/>
              </a:rPr>
              <a:t>-4</a:t>
            </a:r>
            <a:r>
              <a:rPr lang="en-US" sz="1000" i="1" dirty="0" smtClean="0">
                <a:latin typeface="Times New Roman" pitchFamily="18" charset="0"/>
                <a:cs typeface="Times New Roman" pitchFamily="18" charset="0"/>
              </a:rPr>
              <a:t> </a:t>
            </a:r>
            <a:endParaRPr lang="ru-RU" sz="1000" dirty="0" smtClean="0">
              <a:latin typeface="Times New Roman" pitchFamily="18" charset="0"/>
              <a:cs typeface="Times New Roman" pitchFamily="18" charset="0"/>
            </a:endParaRPr>
          </a:p>
          <a:p>
            <a:pPr algn="ctr"/>
            <a:r>
              <a:rPr lang="en-US" sz="1000" i="1" dirty="0" err="1" smtClean="0">
                <a:latin typeface="Times New Roman" pitchFamily="18" charset="0"/>
                <a:cs typeface="Times New Roman" pitchFamily="18" charset="0"/>
              </a:rPr>
              <a:t>RETROSPECŢIE_pag.nr</a:t>
            </a:r>
            <a:r>
              <a:rPr lang="en-US" sz="1000" i="1" dirty="0" smtClean="0">
                <a:latin typeface="Times New Roman" pitchFamily="18" charset="0"/>
                <a:cs typeface="Times New Roman" pitchFamily="18" charset="0"/>
              </a:rPr>
              <a:t>.</a:t>
            </a:r>
            <a:r>
              <a:rPr lang="ro-RO" sz="1000" i="1" dirty="0" smtClean="0">
                <a:latin typeface="Times New Roman" pitchFamily="18" charset="0"/>
                <a:cs typeface="Times New Roman" pitchFamily="18" charset="0"/>
              </a:rPr>
              <a:t>5</a:t>
            </a:r>
            <a:endParaRPr lang="ru-RU" sz="1000" dirty="0" smtClean="0">
              <a:latin typeface="Times New Roman" pitchFamily="18" charset="0"/>
              <a:cs typeface="Times New Roman" pitchFamily="18" charset="0"/>
            </a:endParaRPr>
          </a:p>
          <a:p>
            <a:pPr algn="ctr"/>
            <a:r>
              <a:rPr lang="en-US" sz="1000" i="1" dirty="0" smtClean="0">
                <a:latin typeface="Times New Roman" pitchFamily="18" charset="0"/>
                <a:cs typeface="Times New Roman" pitchFamily="18" charset="0"/>
              </a:rPr>
              <a:t>ÎN MEMORIAM_pag.nr.</a:t>
            </a:r>
            <a:r>
              <a:rPr lang="ro-RO" sz="1000" i="1" dirty="0" smtClean="0">
                <a:latin typeface="Times New Roman" pitchFamily="18" charset="0"/>
                <a:cs typeface="Times New Roman" pitchFamily="18" charset="0"/>
              </a:rPr>
              <a:t>5</a:t>
            </a:r>
            <a:endParaRPr lang="ru-RU" sz="1000" dirty="0" smtClean="0">
              <a:latin typeface="Times New Roman" pitchFamily="18" charset="0"/>
              <a:cs typeface="Times New Roman" pitchFamily="18" charset="0"/>
            </a:endParaRPr>
          </a:p>
        </p:txBody>
      </p:sp>
      <p:sp>
        <p:nvSpPr>
          <p:cNvPr id="11" name="TextBox 10"/>
          <p:cNvSpPr txBox="1">
            <a:spLocks/>
          </p:cNvSpPr>
          <p:nvPr/>
        </p:nvSpPr>
        <p:spPr>
          <a:xfrm>
            <a:off x="116632" y="2210246"/>
            <a:ext cx="2808312" cy="5386090"/>
          </a:xfrm>
          <a:prstGeom prst="rect">
            <a:avLst/>
          </a:prstGeom>
          <a:noFill/>
        </p:spPr>
        <p:txBody>
          <a:bodyPr wrap="square" rtlCol="0">
            <a:spAutoFit/>
          </a:bodyPr>
          <a:lstStyle/>
          <a:p>
            <a:pPr algn="ctr"/>
            <a:endParaRPr lang="ro-RO" sz="800" i="1" dirty="0" smtClean="0">
              <a:latin typeface="Times New Roman" pitchFamily="18" charset="0"/>
              <a:cs typeface="Times New Roman" pitchFamily="18" charset="0"/>
            </a:endParaRPr>
          </a:p>
          <a:p>
            <a:pPr algn="ctr"/>
            <a:endParaRPr lang="ro-RO" sz="800" i="1" dirty="0" smtClean="0">
              <a:latin typeface="Times New Roman" pitchFamily="18" charset="0"/>
              <a:cs typeface="Times New Roman" pitchFamily="18" charset="0"/>
            </a:endParaRPr>
          </a:p>
          <a:p>
            <a:pPr algn="ctr"/>
            <a:endParaRPr lang="ro-RO" sz="800" i="1" dirty="0" smtClean="0">
              <a:latin typeface="Times New Roman" pitchFamily="18" charset="0"/>
              <a:cs typeface="Times New Roman" pitchFamily="18" charset="0"/>
            </a:endParaRPr>
          </a:p>
          <a:p>
            <a:pPr algn="ctr"/>
            <a:endParaRPr lang="ro-RO" sz="800" i="1" dirty="0" smtClean="0">
              <a:latin typeface="Times New Roman" pitchFamily="18" charset="0"/>
              <a:cs typeface="Times New Roman" pitchFamily="18" charset="0"/>
            </a:endParaRPr>
          </a:p>
          <a:p>
            <a:pPr algn="ctr"/>
            <a:endParaRPr lang="ro-RO" sz="800" i="1" dirty="0" smtClean="0">
              <a:latin typeface="Times New Roman" pitchFamily="18" charset="0"/>
              <a:cs typeface="Times New Roman" pitchFamily="18" charset="0"/>
            </a:endParaRPr>
          </a:p>
          <a:p>
            <a:pPr algn="ctr"/>
            <a:endParaRPr lang="ro-RO" sz="800" i="1" dirty="0" smtClean="0">
              <a:latin typeface="Times New Roman" pitchFamily="18" charset="0"/>
              <a:cs typeface="Times New Roman" pitchFamily="18" charset="0"/>
            </a:endParaRPr>
          </a:p>
          <a:p>
            <a:pPr algn="ctr"/>
            <a:endParaRPr lang="ro-RO" sz="800" i="1" dirty="0" smtClean="0">
              <a:latin typeface="Times New Roman" pitchFamily="18" charset="0"/>
              <a:cs typeface="Times New Roman" pitchFamily="18" charset="0"/>
            </a:endParaRPr>
          </a:p>
          <a:p>
            <a:pPr algn="ctr"/>
            <a:endParaRPr lang="ro-RO" sz="800" i="1" dirty="0" smtClean="0">
              <a:latin typeface="Times New Roman" pitchFamily="18" charset="0"/>
              <a:cs typeface="Times New Roman" pitchFamily="18" charset="0"/>
            </a:endParaRPr>
          </a:p>
          <a:p>
            <a:pPr algn="ctr"/>
            <a:endParaRPr lang="ro-RO" sz="800" i="1" dirty="0" smtClean="0">
              <a:latin typeface="Times New Roman" pitchFamily="18" charset="0"/>
              <a:cs typeface="Times New Roman" pitchFamily="18" charset="0"/>
            </a:endParaRPr>
          </a:p>
          <a:p>
            <a:pPr algn="ctr"/>
            <a:endParaRPr lang="ro-RO" sz="800" i="1" dirty="0" smtClean="0">
              <a:latin typeface="Times New Roman" pitchFamily="18" charset="0"/>
              <a:cs typeface="Times New Roman" pitchFamily="18" charset="0"/>
            </a:endParaRPr>
          </a:p>
          <a:p>
            <a:pPr algn="ctr"/>
            <a:endParaRPr lang="ru-RU" sz="800" dirty="0" smtClean="0">
              <a:latin typeface="Times New Roman" pitchFamily="18" charset="0"/>
              <a:cs typeface="Times New Roman" pitchFamily="18" charset="0"/>
            </a:endParaRPr>
          </a:p>
          <a:p>
            <a:r>
              <a:rPr lang="en-US" sz="800" i="1" dirty="0" smtClean="0">
                <a:latin typeface="Times New Roman" pitchFamily="18" charset="0"/>
                <a:cs typeface="Times New Roman" pitchFamily="18" charset="0"/>
              </a:rPr>
              <a:t>Doamna directoare ,alături de</a:t>
            </a:r>
            <a:endParaRPr lang="ro-RO" sz="800" i="1" dirty="0" smtClean="0">
              <a:latin typeface="Times New Roman" pitchFamily="18" charset="0"/>
              <a:cs typeface="Times New Roman" pitchFamily="18" charset="0"/>
            </a:endParaRPr>
          </a:p>
          <a:p>
            <a:r>
              <a:rPr lang="en-US" sz="800" i="1" dirty="0" smtClean="0">
                <a:latin typeface="Times New Roman" pitchFamily="18" charset="0"/>
                <a:cs typeface="Times New Roman" pitchFamily="18" charset="0"/>
              </a:rPr>
              <a:t> administraţia liceului şi</a:t>
            </a:r>
            <a:endParaRPr lang="ro-RO" sz="800" i="1" dirty="0" smtClean="0">
              <a:latin typeface="Times New Roman" pitchFamily="18" charset="0"/>
              <a:cs typeface="Times New Roman" pitchFamily="18" charset="0"/>
            </a:endParaRPr>
          </a:p>
          <a:p>
            <a:r>
              <a:rPr lang="en-US" sz="800" i="1" dirty="0" smtClean="0">
                <a:latin typeface="Times New Roman" pitchFamily="18" charset="0"/>
                <a:cs typeface="Times New Roman" pitchFamily="18" charset="0"/>
              </a:rPr>
              <a:t> ceilalţi invitaţi a rostit </a:t>
            </a:r>
            <a:endParaRPr lang="ro-RO" sz="800" i="1" dirty="0" smtClean="0">
              <a:latin typeface="Times New Roman" pitchFamily="18" charset="0"/>
              <a:cs typeface="Times New Roman" pitchFamily="18" charset="0"/>
            </a:endParaRPr>
          </a:p>
          <a:p>
            <a:r>
              <a:rPr lang="en-US" sz="800" i="1" dirty="0" smtClean="0">
                <a:latin typeface="Times New Roman" pitchFamily="18" charset="0"/>
                <a:cs typeface="Times New Roman" pitchFamily="18" charset="0"/>
              </a:rPr>
              <a:t>un discurs afectiv ,</a:t>
            </a:r>
            <a:endParaRPr lang="ro-RO" sz="800" i="1" dirty="0" smtClean="0">
              <a:latin typeface="Times New Roman" pitchFamily="18" charset="0"/>
              <a:cs typeface="Times New Roman" pitchFamily="18" charset="0"/>
            </a:endParaRPr>
          </a:p>
          <a:p>
            <a:r>
              <a:rPr lang="en-US" sz="800" i="1" dirty="0" smtClean="0">
                <a:latin typeface="Times New Roman" pitchFamily="18" charset="0"/>
                <a:cs typeface="Times New Roman" pitchFamily="18" charset="0"/>
              </a:rPr>
              <a:t>prin care şi-a exprimat </a:t>
            </a:r>
            <a:endParaRPr lang="ro-RO" sz="800" i="1" dirty="0" smtClean="0">
              <a:latin typeface="Times New Roman" pitchFamily="18" charset="0"/>
              <a:cs typeface="Times New Roman" pitchFamily="18" charset="0"/>
            </a:endParaRPr>
          </a:p>
          <a:p>
            <a:r>
              <a:rPr lang="en-US" sz="800" i="1" dirty="0" smtClean="0">
                <a:latin typeface="Times New Roman" pitchFamily="18" charset="0"/>
                <a:cs typeface="Times New Roman" pitchFamily="18" charset="0"/>
              </a:rPr>
              <a:t>sentimentele de mare bucurie </a:t>
            </a:r>
            <a:endParaRPr lang="ro-RO" sz="800" i="1" dirty="0" smtClean="0">
              <a:latin typeface="Times New Roman" pitchFamily="18" charset="0"/>
              <a:cs typeface="Times New Roman" pitchFamily="18" charset="0"/>
            </a:endParaRPr>
          </a:p>
          <a:p>
            <a:r>
              <a:rPr lang="en-US" sz="800" i="1" dirty="0" smtClean="0">
                <a:latin typeface="Times New Roman" pitchFamily="18" charset="0"/>
                <a:cs typeface="Times New Roman" pitchFamily="18" charset="0"/>
              </a:rPr>
              <a:t>şi admiraţie faţă de toţi cei </a:t>
            </a:r>
            <a:endParaRPr lang="ro-RO" sz="800" i="1" dirty="0" smtClean="0">
              <a:latin typeface="Times New Roman" pitchFamily="18" charset="0"/>
              <a:cs typeface="Times New Roman" pitchFamily="18" charset="0"/>
            </a:endParaRPr>
          </a:p>
          <a:p>
            <a:r>
              <a:rPr lang="en-US" sz="800" i="1" dirty="0" smtClean="0">
                <a:latin typeface="Times New Roman" pitchFamily="18" charset="0"/>
                <a:cs typeface="Times New Roman" pitchFamily="18" charset="0"/>
              </a:rPr>
              <a:t>prezenţi,primul sunet fiind </a:t>
            </a:r>
            <a:endParaRPr lang="ro-RO" sz="800" i="1" dirty="0" smtClean="0">
              <a:latin typeface="Times New Roman" pitchFamily="18" charset="0"/>
              <a:cs typeface="Times New Roman" pitchFamily="18" charset="0"/>
            </a:endParaRPr>
          </a:p>
          <a:p>
            <a:r>
              <a:rPr lang="en-US" sz="800" i="1" dirty="0" smtClean="0">
                <a:latin typeface="Times New Roman" pitchFamily="18" charset="0"/>
                <a:cs typeface="Times New Roman" pitchFamily="18" charset="0"/>
              </a:rPr>
              <a:t>un moment important pentru </a:t>
            </a:r>
            <a:endParaRPr lang="ro-RO" sz="800" i="1" dirty="0" smtClean="0">
              <a:latin typeface="Times New Roman" pitchFamily="18" charset="0"/>
              <a:cs typeface="Times New Roman" pitchFamily="18" charset="0"/>
            </a:endParaRPr>
          </a:p>
          <a:p>
            <a:pPr algn="r"/>
            <a:r>
              <a:rPr lang="en-US" sz="800" i="1" dirty="0" smtClean="0">
                <a:latin typeface="Times New Roman" pitchFamily="18" charset="0"/>
                <a:cs typeface="Times New Roman" pitchFamily="18" charset="0"/>
              </a:rPr>
              <a:t>a trasa noi obiective şi priorităţi în activitatea liceului ,în educarea cetăţeanului activ şi responsabil ,în promovarea valorilor moral-spirituale şi culturale,în asigurarea educaţiei de calitate. </a:t>
            </a:r>
            <a:endParaRPr lang="ru-RU" sz="800" dirty="0" smtClean="0">
              <a:latin typeface="Times New Roman" pitchFamily="18" charset="0"/>
              <a:cs typeface="Times New Roman" pitchFamily="18" charset="0"/>
            </a:endParaRPr>
          </a:p>
          <a:p>
            <a:pPr algn="r"/>
            <a:r>
              <a:rPr lang="en-US" sz="800" i="1" dirty="0" smtClean="0">
                <a:latin typeface="Times New Roman" pitchFamily="18" charset="0"/>
                <a:cs typeface="Times New Roman" pitchFamily="18" charset="0"/>
              </a:rPr>
              <a:t>Părintele Pavel,preotul din oraş,a ţinut o rugăciune înflăcărată,binecuvântând începutul noului an şcolar. </a:t>
            </a:r>
            <a:endParaRPr lang="ru-RU" sz="800" dirty="0" smtClean="0">
              <a:latin typeface="Times New Roman" pitchFamily="18" charset="0"/>
              <a:cs typeface="Times New Roman" pitchFamily="18" charset="0"/>
            </a:endParaRPr>
          </a:p>
          <a:p>
            <a:pPr algn="r"/>
            <a:r>
              <a:rPr lang="en-US" sz="800" i="1" dirty="0" smtClean="0">
                <a:latin typeface="Times New Roman" pitchFamily="18" charset="0"/>
                <a:cs typeface="Times New Roman" pitchFamily="18" charset="0"/>
              </a:rPr>
              <a:t>Surpriza manifestaţiei solemne a fost cele 3 clase de elevi ,care au călcat pentru prima dată pragul acestui liceu. Ghidaţi de către învăţătoarele Buzatu Ala,Guzovatîi Marina şi Sîrbu Alina,ei au rostit versuri,au cântat şi au dansat cu atâta patos,încât toţi cei prezenţi au rămas cu certirudinea că liceul nostru drag are un viitor . </a:t>
            </a:r>
            <a:endParaRPr lang="ru-RU" sz="800" dirty="0" smtClean="0">
              <a:latin typeface="Times New Roman" pitchFamily="18" charset="0"/>
              <a:cs typeface="Times New Roman" pitchFamily="18" charset="0"/>
            </a:endParaRPr>
          </a:p>
          <a:p>
            <a:pPr algn="r"/>
            <a:r>
              <a:rPr lang="en-US" sz="800" i="1" dirty="0" smtClean="0">
                <a:latin typeface="Times New Roman" pitchFamily="18" charset="0"/>
                <a:cs typeface="Times New Roman" pitchFamily="18" charset="0"/>
              </a:rPr>
              <a:t>În liceu s-au format 2 clase</a:t>
            </a:r>
            <a:endParaRPr lang="ro-RO" sz="800" i="1" dirty="0" smtClean="0">
              <a:latin typeface="Times New Roman" pitchFamily="18" charset="0"/>
              <a:cs typeface="Times New Roman" pitchFamily="18" charset="0"/>
            </a:endParaRPr>
          </a:p>
          <a:p>
            <a:pPr algn="r"/>
            <a:r>
              <a:rPr lang="en-US" sz="800" i="1" dirty="0" smtClean="0">
                <a:latin typeface="Times New Roman" pitchFamily="18" charset="0"/>
                <a:cs typeface="Times New Roman" pitchFamily="18" charset="0"/>
              </a:rPr>
              <a:t> de-a zecea (una cu profil </a:t>
            </a:r>
            <a:r>
              <a:rPr lang="en-US" sz="800" i="1" dirty="0" err="1" smtClean="0">
                <a:latin typeface="Times New Roman" pitchFamily="18" charset="0"/>
                <a:cs typeface="Times New Roman" pitchFamily="18" charset="0"/>
              </a:rPr>
              <a:t>uman</a:t>
            </a:r>
            <a:r>
              <a:rPr lang="en-US" sz="800" i="1" dirty="0" smtClean="0">
                <a:latin typeface="Times New Roman" pitchFamily="18" charset="0"/>
                <a:cs typeface="Times New Roman" pitchFamily="18" charset="0"/>
              </a:rPr>
              <a:t>,</a:t>
            </a:r>
            <a:endParaRPr lang="ro-RO" sz="800" i="1" dirty="0" smtClean="0">
              <a:latin typeface="Times New Roman" pitchFamily="18" charset="0"/>
              <a:cs typeface="Times New Roman" pitchFamily="18" charset="0"/>
            </a:endParaRPr>
          </a:p>
          <a:p>
            <a:pPr algn="r"/>
            <a:r>
              <a:rPr lang="en-US" sz="800" i="1" dirty="0" err="1" smtClean="0">
                <a:latin typeface="Times New Roman" pitchFamily="18" charset="0"/>
                <a:cs typeface="Times New Roman" pitchFamily="18" charset="0"/>
              </a:rPr>
              <a:t>iar</a:t>
            </a:r>
            <a:r>
              <a:rPr lang="en-US" sz="800" i="1" dirty="0" smtClean="0">
                <a:latin typeface="Times New Roman" pitchFamily="18" charset="0"/>
                <a:cs typeface="Times New Roman" pitchFamily="18" charset="0"/>
              </a:rPr>
              <a:t> alta cu profil real).</a:t>
            </a:r>
            <a:endParaRPr lang="ro-RO" sz="800" i="1" dirty="0" smtClean="0">
              <a:latin typeface="Times New Roman" pitchFamily="18" charset="0"/>
              <a:cs typeface="Times New Roman" pitchFamily="18" charset="0"/>
            </a:endParaRPr>
          </a:p>
          <a:p>
            <a:pPr algn="r"/>
            <a:r>
              <a:rPr lang="en-US" sz="800" i="1" dirty="0" smtClean="0">
                <a:latin typeface="Times New Roman" pitchFamily="18" charset="0"/>
                <a:cs typeface="Times New Roman" pitchFamily="18" charset="0"/>
              </a:rPr>
              <a:t>Avem capacităţi reale să</a:t>
            </a:r>
            <a:endParaRPr lang="ro-RO" sz="800" i="1" dirty="0" smtClean="0">
              <a:latin typeface="Times New Roman" pitchFamily="18" charset="0"/>
              <a:cs typeface="Times New Roman" pitchFamily="18" charset="0"/>
            </a:endParaRPr>
          </a:p>
          <a:p>
            <a:pPr algn="r"/>
            <a:r>
              <a:rPr lang="en-US" sz="800" i="1" dirty="0" smtClean="0">
                <a:latin typeface="Times New Roman" pitchFamily="18" charset="0"/>
                <a:cs typeface="Times New Roman" pitchFamily="18" charset="0"/>
              </a:rPr>
              <a:t> pregătim un număr mult mai </a:t>
            </a:r>
            <a:endParaRPr lang="ro-RO" sz="800" i="1" dirty="0" smtClean="0">
              <a:latin typeface="Times New Roman" pitchFamily="18" charset="0"/>
              <a:cs typeface="Times New Roman" pitchFamily="18" charset="0"/>
            </a:endParaRPr>
          </a:p>
          <a:p>
            <a:pPr algn="r"/>
            <a:r>
              <a:rPr lang="en-US" sz="800" i="1" dirty="0" smtClean="0">
                <a:latin typeface="Times New Roman" pitchFamily="18" charset="0"/>
                <a:cs typeface="Times New Roman" pitchFamily="18" charset="0"/>
              </a:rPr>
              <a:t>mare de absolvenţi ai liceului .</a:t>
            </a:r>
            <a:endParaRPr lang="ro-RO" sz="800" i="1" dirty="0" smtClean="0">
              <a:latin typeface="Times New Roman" pitchFamily="18" charset="0"/>
              <a:cs typeface="Times New Roman" pitchFamily="18" charset="0"/>
            </a:endParaRPr>
          </a:p>
          <a:p>
            <a:pPr algn="r"/>
            <a:r>
              <a:rPr lang="en-US" sz="800" i="1" dirty="0" smtClean="0">
                <a:latin typeface="Times New Roman" pitchFamily="18" charset="0"/>
                <a:cs typeface="Times New Roman" pitchFamily="18" charset="0"/>
              </a:rPr>
              <a:t>Ne-am dori ca elevii gimnaziilor </a:t>
            </a:r>
            <a:endParaRPr lang="ro-RO" sz="800" i="1" dirty="0" smtClean="0">
              <a:latin typeface="Times New Roman" pitchFamily="18" charset="0"/>
              <a:cs typeface="Times New Roman" pitchFamily="18" charset="0"/>
            </a:endParaRPr>
          </a:p>
          <a:p>
            <a:pPr algn="r"/>
            <a:r>
              <a:rPr lang="en-US" sz="800" i="1" dirty="0" smtClean="0">
                <a:latin typeface="Times New Roman" pitchFamily="18" charset="0"/>
                <a:cs typeface="Times New Roman" pitchFamily="18" charset="0"/>
              </a:rPr>
              <a:t>din </a:t>
            </a:r>
            <a:r>
              <a:rPr lang="ro-RO" sz="800" i="1" dirty="0" smtClean="0">
                <a:latin typeface="Times New Roman" pitchFamily="18" charset="0"/>
                <a:cs typeface="Times New Roman" pitchFamily="18" charset="0"/>
              </a:rPr>
              <a:t> </a:t>
            </a:r>
            <a:r>
              <a:rPr lang="en-US" sz="800" i="1" dirty="0" smtClean="0">
                <a:latin typeface="Times New Roman" pitchFamily="18" charset="0"/>
                <a:cs typeface="Times New Roman" pitchFamily="18" charset="0"/>
              </a:rPr>
              <a:t>r-ul GLODENI să-şi </a:t>
            </a:r>
            <a:endParaRPr lang="ro-RO" sz="800" i="1" dirty="0" smtClean="0">
              <a:latin typeface="Times New Roman" pitchFamily="18" charset="0"/>
              <a:cs typeface="Times New Roman" pitchFamily="18" charset="0"/>
            </a:endParaRPr>
          </a:p>
          <a:p>
            <a:pPr algn="r"/>
            <a:r>
              <a:rPr lang="en-US" sz="800" i="1" dirty="0" smtClean="0">
                <a:latin typeface="Times New Roman" pitchFamily="18" charset="0"/>
                <a:cs typeface="Times New Roman" pitchFamily="18" charset="0"/>
              </a:rPr>
              <a:t>dea seama că înscriindu-se pe </a:t>
            </a:r>
            <a:endParaRPr lang="ro-RO" sz="800" i="1" dirty="0" smtClean="0">
              <a:latin typeface="Times New Roman" pitchFamily="18" charset="0"/>
              <a:cs typeface="Times New Roman" pitchFamily="18" charset="0"/>
            </a:endParaRPr>
          </a:p>
          <a:p>
            <a:pPr algn="r"/>
            <a:r>
              <a:rPr lang="en-US" sz="800" i="1" dirty="0" smtClean="0">
                <a:latin typeface="Times New Roman" pitchFamily="18" charset="0"/>
                <a:cs typeface="Times New Roman" pitchFamily="18" charset="0"/>
              </a:rPr>
              <a:t>lista elevilor din liceul</a:t>
            </a:r>
            <a:endParaRPr lang="ro-RO" sz="800" i="1" dirty="0" smtClean="0">
              <a:latin typeface="Times New Roman" pitchFamily="18" charset="0"/>
              <a:cs typeface="Times New Roman" pitchFamily="18" charset="0"/>
            </a:endParaRPr>
          </a:p>
          <a:p>
            <a:pPr algn="r"/>
            <a:r>
              <a:rPr lang="en-US" sz="800" i="1" dirty="0" smtClean="0">
                <a:latin typeface="Times New Roman" pitchFamily="18" charset="0"/>
                <a:cs typeface="Times New Roman" pitchFamily="18" charset="0"/>
              </a:rPr>
              <a:t> nostru,pot beneficia de mai multe priorităţi. </a:t>
            </a:r>
            <a:endParaRPr lang="ru-RU" sz="800" dirty="0">
              <a:latin typeface="Times New Roman" pitchFamily="18" charset="0"/>
              <a:cs typeface="Times New Roman" pitchFamily="18" charset="0"/>
            </a:endParaRPr>
          </a:p>
        </p:txBody>
      </p:sp>
      <p:sp>
        <p:nvSpPr>
          <p:cNvPr id="12" name="TextBox 11"/>
          <p:cNvSpPr txBox="1"/>
          <p:nvPr/>
        </p:nvSpPr>
        <p:spPr>
          <a:xfrm>
            <a:off x="3645024" y="1763688"/>
            <a:ext cx="3212976" cy="3539430"/>
          </a:xfrm>
          <a:prstGeom prst="rect">
            <a:avLst/>
          </a:prstGeom>
          <a:noFill/>
        </p:spPr>
        <p:txBody>
          <a:bodyPr wrap="square" rtlCol="0">
            <a:spAutoFit/>
          </a:bodyPr>
          <a:lstStyle/>
          <a:p>
            <a:r>
              <a:rPr lang="en-US" sz="800" i="1" dirty="0" smtClean="0">
                <a:latin typeface="Times New Roman" pitchFamily="18" charset="0"/>
                <a:cs typeface="Times New Roman" pitchFamily="18" charset="0"/>
              </a:rPr>
              <a:t>O </a:t>
            </a:r>
            <a:r>
              <a:rPr lang="en-US" sz="800" i="1" dirty="0" err="1" smtClean="0">
                <a:latin typeface="Times New Roman" pitchFamily="18" charset="0"/>
                <a:cs typeface="Times New Roman" pitchFamily="18" charset="0"/>
              </a:rPr>
              <a:t>prioritate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este</a:t>
            </a:r>
            <a:r>
              <a:rPr lang="en-US" sz="800" i="1" dirty="0" smtClean="0">
                <a:latin typeface="Times New Roman" pitchFamily="18" charset="0"/>
                <a:cs typeface="Times New Roman" pitchFamily="18" charset="0"/>
              </a:rPr>
              <a:t> şi d-</a:t>
            </a:r>
            <a:r>
              <a:rPr lang="en-US" sz="800" i="1" dirty="0" err="1" smtClean="0">
                <a:latin typeface="Times New Roman" pitchFamily="18" charset="0"/>
                <a:cs typeface="Times New Roman" pitchFamily="18" charset="0"/>
              </a:rPr>
              <a:t>na</a:t>
            </a:r>
            <a:r>
              <a:rPr lang="en-US" sz="800" i="1" dirty="0" smtClean="0">
                <a:latin typeface="Times New Roman" pitchFamily="18" charset="0"/>
                <a:cs typeface="Times New Roman" pitchFamily="18" charset="0"/>
              </a:rPr>
              <a:t> director-adjunct şi ex-director Eugenia Fortuna .Fiind la </a:t>
            </a:r>
            <a:r>
              <a:rPr lang="en-US" sz="800" i="1" dirty="0" err="1" smtClean="0">
                <a:latin typeface="Times New Roman" pitchFamily="18" charset="0"/>
                <a:cs typeface="Times New Roman" pitchFamily="18" charset="0"/>
              </a:rPr>
              <a:t>conducerea</a:t>
            </a:r>
            <a:r>
              <a:rPr lang="en-US" sz="800" i="1" dirty="0" smtClean="0">
                <a:latin typeface="Times New Roman" pitchFamily="18" charset="0"/>
                <a:cs typeface="Times New Roman" pitchFamily="18" charset="0"/>
              </a:rPr>
              <a:t> liceului,</a:t>
            </a:r>
            <a:endParaRPr lang="ro-RO" sz="800" i="1" dirty="0" smtClean="0">
              <a:latin typeface="Times New Roman" pitchFamily="18" charset="0"/>
              <a:cs typeface="Times New Roman" pitchFamily="18" charset="0"/>
            </a:endParaRPr>
          </a:p>
          <a:p>
            <a:r>
              <a:rPr lang="en-US" sz="800" i="1" dirty="0" err="1" smtClean="0">
                <a:latin typeface="Times New Roman" pitchFamily="18" charset="0"/>
                <a:cs typeface="Times New Roman" pitchFamily="18" charset="0"/>
              </a:rPr>
              <a:t>Dumneaei</a:t>
            </a:r>
            <a:r>
              <a:rPr lang="en-US" sz="800" i="1" dirty="0" smtClean="0">
                <a:latin typeface="Times New Roman" pitchFamily="18" charset="0"/>
                <a:cs typeface="Times New Roman" pitchFamily="18" charset="0"/>
              </a:rPr>
              <a:t> a </a:t>
            </a:r>
            <a:r>
              <a:rPr lang="en-US" sz="800" i="1" dirty="0" err="1" smtClean="0">
                <a:latin typeface="Times New Roman" pitchFamily="18" charset="0"/>
                <a:cs typeface="Times New Roman" pitchFamily="18" charset="0"/>
              </a:rPr>
              <a:t>schimbat</a:t>
            </a:r>
            <a:r>
              <a:rPr lang="en-US" sz="800" i="1" dirty="0" smtClean="0">
                <a:latin typeface="Times New Roman" pitchFamily="18" charset="0"/>
                <a:cs typeface="Times New Roman" pitchFamily="18" charset="0"/>
              </a:rPr>
              <a:t> </a:t>
            </a:r>
            <a:endParaRPr lang="ro-RO" sz="800" i="1" dirty="0" smtClean="0">
              <a:latin typeface="Times New Roman" pitchFamily="18" charset="0"/>
              <a:cs typeface="Times New Roman" pitchFamily="18" charset="0"/>
            </a:endParaRPr>
          </a:p>
          <a:p>
            <a:r>
              <a:rPr lang="en-US" sz="800" i="1" dirty="0" err="1" smtClean="0">
                <a:latin typeface="Times New Roman" pitchFamily="18" charset="0"/>
                <a:cs typeface="Times New Roman" pitchFamily="18" charset="0"/>
              </a:rPr>
              <a:t>totalmente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aspectul</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estetic</a:t>
            </a:r>
            <a:r>
              <a:rPr lang="en-US" sz="800" i="1" dirty="0" smtClean="0">
                <a:latin typeface="Times New Roman" pitchFamily="18" charset="0"/>
                <a:cs typeface="Times New Roman" pitchFamily="18" charset="0"/>
              </a:rPr>
              <a:t> </a:t>
            </a:r>
            <a:endParaRPr lang="ro-RO" sz="800" i="1" dirty="0" smtClean="0">
              <a:latin typeface="Times New Roman" pitchFamily="18" charset="0"/>
              <a:cs typeface="Times New Roman" pitchFamily="18" charset="0"/>
            </a:endParaRPr>
          </a:p>
          <a:p>
            <a:r>
              <a:rPr lang="en-US" sz="800" i="1" dirty="0" smtClean="0">
                <a:latin typeface="Times New Roman" pitchFamily="18" charset="0"/>
                <a:cs typeface="Times New Roman" pitchFamily="18" charset="0"/>
              </a:rPr>
              <a:t>şi </a:t>
            </a:r>
            <a:r>
              <a:rPr lang="en-US" sz="800" i="1" dirty="0" err="1" smtClean="0">
                <a:latin typeface="Times New Roman" pitchFamily="18" charset="0"/>
                <a:cs typeface="Times New Roman" pitchFamily="18" charset="0"/>
              </a:rPr>
              <a:t>condiţiile</a:t>
            </a:r>
            <a:r>
              <a:rPr lang="en-US" sz="800" i="1" dirty="0" smtClean="0">
                <a:latin typeface="Times New Roman" pitchFamily="18" charset="0"/>
                <a:cs typeface="Times New Roman" pitchFamily="18" charset="0"/>
              </a:rPr>
              <a:t> de </a:t>
            </a:r>
            <a:r>
              <a:rPr lang="en-US" sz="800" i="1" dirty="0" err="1" smtClean="0">
                <a:latin typeface="Times New Roman" pitchFamily="18" charset="0"/>
                <a:cs typeface="Times New Roman" pitchFamily="18" charset="0"/>
              </a:rPr>
              <a:t>viaţă</a:t>
            </a:r>
            <a:r>
              <a:rPr lang="en-US" sz="800" i="1" dirty="0" smtClean="0">
                <a:latin typeface="Times New Roman" pitchFamily="18" charset="0"/>
                <a:cs typeface="Times New Roman" pitchFamily="18" charset="0"/>
              </a:rPr>
              <a:t>,</a:t>
            </a:r>
            <a:endParaRPr lang="ro-RO" sz="800" i="1" dirty="0" smtClean="0">
              <a:latin typeface="Times New Roman" pitchFamily="18" charset="0"/>
              <a:cs typeface="Times New Roman" pitchFamily="18" charset="0"/>
            </a:endParaRPr>
          </a:p>
          <a:p>
            <a:r>
              <a:rPr lang="en-US" sz="800" i="1" dirty="0" err="1" smtClean="0">
                <a:latin typeface="Times New Roman" pitchFamily="18" charset="0"/>
                <a:cs typeface="Times New Roman" pitchFamily="18" charset="0"/>
              </a:rPr>
              <a:t>racordându</a:t>
            </a:r>
            <a:r>
              <a:rPr lang="en-US" sz="800" i="1" dirty="0" smtClean="0">
                <a:latin typeface="Times New Roman" pitchFamily="18" charset="0"/>
                <a:cs typeface="Times New Roman" pitchFamily="18" charset="0"/>
              </a:rPr>
              <a:t>-le la </a:t>
            </a:r>
            <a:endParaRPr lang="ro-RO" sz="800" i="1" dirty="0" smtClean="0">
              <a:latin typeface="Times New Roman" pitchFamily="18" charset="0"/>
              <a:cs typeface="Times New Roman" pitchFamily="18" charset="0"/>
            </a:endParaRPr>
          </a:p>
          <a:p>
            <a:r>
              <a:rPr lang="en-US" sz="800" i="1" dirty="0" err="1" smtClean="0">
                <a:latin typeface="Times New Roman" pitchFamily="18" charset="0"/>
                <a:cs typeface="Times New Roman" pitchFamily="18" charset="0"/>
              </a:rPr>
              <a:t>cerinţele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necesare</a:t>
            </a:r>
            <a:r>
              <a:rPr lang="en-US" sz="800" i="1" dirty="0" smtClean="0">
                <a:latin typeface="Times New Roman" pitchFamily="18" charset="0"/>
                <a:cs typeface="Times New Roman" pitchFamily="18" charset="0"/>
              </a:rPr>
              <a:t> ca elevii ,</a:t>
            </a:r>
            <a:endParaRPr lang="ro-RO" sz="800" i="1" dirty="0" smtClean="0">
              <a:latin typeface="Times New Roman" pitchFamily="18" charset="0"/>
              <a:cs typeface="Times New Roman" pitchFamily="18" charset="0"/>
            </a:endParaRPr>
          </a:p>
          <a:p>
            <a:r>
              <a:rPr lang="en-US" sz="800" i="1" dirty="0" err="1" smtClean="0">
                <a:latin typeface="Times New Roman" pitchFamily="18" charset="0"/>
                <a:cs typeface="Times New Roman" pitchFamily="18" charset="0"/>
              </a:rPr>
              <a:t>profesorii</a:t>
            </a:r>
            <a:r>
              <a:rPr lang="en-US" sz="800" i="1" dirty="0" smtClean="0">
                <a:latin typeface="Times New Roman" pitchFamily="18" charset="0"/>
                <a:cs typeface="Times New Roman" pitchFamily="18" charset="0"/>
              </a:rPr>
              <a:t> şi </a:t>
            </a:r>
            <a:r>
              <a:rPr lang="en-US" sz="800" i="1" dirty="0" err="1" smtClean="0">
                <a:latin typeface="Times New Roman" pitchFamily="18" charset="0"/>
                <a:cs typeface="Times New Roman" pitchFamily="18" charset="0"/>
              </a:rPr>
              <a:t>personalul</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tehnic</a:t>
            </a:r>
            <a:r>
              <a:rPr lang="en-US" sz="800" i="1" dirty="0" smtClean="0">
                <a:latin typeface="Times New Roman" pitchFamily="18" charset="0"/>
                <a:cs typeface="Times New Roman" pitchFamily="18" charset="0"/>
              </a:rPr>
              <a:t> </a:t>
            </a:r>
            <a:endParaRPr lang="ro-RO" sz="800" i="1" dirty="0" smtClean="0">
              <a:latin typeface="Times New Roman" pitchFamily="18" charset="0"/>
              <a:cs typeface="Times New Roman" pitchFamily="18" charset="0"/>
            </a:endParaRPr>
          </a:p>
          <a:p>
            <a:r>
              <a:rPr lang="en-US" sz="800" i="1" dirty="0" smtClean="0">
                <a:latin typeface="Times New Roman" pitchFamily="18" charset="0"/>
                <a:cs typeface="Times New Roman" pitchFamily="18" charset="0"/>
              </a:rPr>
              <a:t>să se </a:t>
            </a:r>
            <a:r>
              <a:rPr lang="en-US" sz="800" i="1" dirty="0" err="1" smtClean="0">
                <a:latin typeface="Times New Roman" pitchFamily="18" charset="0"/>
                <a:cs typeface="Times New Roman" pitchFamily="18" charset="0"/>
              </a:rPr>
              <a:t>simtă</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oameni</a:t>
            </a:r>
            <a:r>
              <a:rPr lang="en-US" sz="800" i="1" dirty="0" smtClean="0">
                <a:latin typeface="Times New Roman" pitchFamily="18" charset="0"/>
                <a:cs typeface="Times New Roman" pitchFamily="18" charset="0"/>
              </a:rPr>
              <a:t>,</a:t>
            </a:r>
            <a:endParaRPr lang="ro-RO" sz="800" i="1" dirty="0" smtClean="0">
              <a:latin typeface="Times New Roman" pitchFamily="18" charset="0"/>
              <a:cs typeface="Times New Roman" pitchFamily="18" charset="0"/>
            </a:endParaRPr>
          </a:p>
          <a:p>
            <a:r>
              <a:rPr lang="en-US" sz="800" i="1" dirty="0" smtClean="0">
                <a:latin typeface="Times New Roman" pitchFamily="18" charset="0"/>
                <a:cs typeface="Times New Roman" pitchFamily="18" charset="0"/>
              </a:rPr>
              <a:t>începând cu </a:t>
            </a:r>
            <a:r>
              <a:rPr lang="en-US" sz="800" i="1" dirty="0" err="1" smtClean="0">
                <a:latin typeface="Times New Roman" pitchFamily="18" charset="0"/>
                <a:cs typeface="Times New Roman" pitchFamily="18" charset="0"/>
              </a:rPr>
              <a:t>servirea</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unui</a:t>
            </a:r>
            <a:r>
              <a:rPr lang="en-US" sz="800" i="1" dirty="0" smtClean="0">
                <a:latin typeface="Times New Roman" pitchFamily="18" charset="0"/>
                <a:cs typeface="Times New Roman" pitchFamily="18" charset="0"/>
              </a:rPr>
              <a:t> </a:t>
            </a:r>
            <a:endParaRPr lang="ro-RO" sz="800" i="1" dirty="0" smtClean="0">
              <a:latin typeface="Times New Roman" pitchFamily="18" charset="0"/>
              <a:cs typeface="Times New Roman" pitchFamily="18" charset="0"/>
            </a:endParaRPr>
          </a:p>
          <a:p>
            <a:r>
              <a:rPr lang="en-US" sz="800" i="1" dirty="0" err="1" smtClean="0">
                <a:latin typeface="Times New Roman" pitchFamily="18" charset="0"/>
                <a:cs typeface="Times New Roman" pitchFamily="18" charset="0"/>
              </a:rPr>
              <a:t>deju</a:t>
            </a:r>
            <a:r>
              <a:rPr lang="ro-RO" sz="800" i="1" dirty="0" smtClean="0">
                <a:latin typeface="Times New Roman" pitchFamily="18" charset="0"/>
                <a:cs typeface="Times New Roman" pitchFamily="18" charset="0"/>
              </a:rPr>
              <a:t>n</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cald</a:t>
            </a:r>
            <a:r>
              <a:rPr lang="en-US" sz="800" i="1" dirty="0" smtClean="0">
                <a:latin typeface="Times New Roman" pitchFamily="18" charset="0"/>
                <a:cs typeface="Times New Roman" pitchFamily="18" charset="0"/>
              </a:rPr>
              <a:t> în cantina </a:t>
            </a:r>
            <a:r>
              <a:rPr lang="en-US" sz="800" i="1" dirty="0" err="1" smtClean="0">
                <a:latin typeface="Times New Roman" pitchFamily="18" charset="0"/>
                <a:cs typeface="Times New Roman" pitchFamily="18" charset="0"/>
              </a:rPr>
              <a:t>şcolii</a:t>
            </a:r>
            <a:r>
              <a:rPr lang="en-US" sz="800" i="1" dirty="0" smtClean="0">
                <a:latin typeface="Times New Roman" pitchFamily="18" charset="0"/>
                <a:cs typeface="Times New Roman" pitchFamily="18" charset="0"/>
              </a:rPr>
              <a:t> </a:t>
            </a:r>
            <a:endParaRPr lang="ro-RO" sz="800" i="1" dirty="0" smtClean="0">
              <a:latin typeface="Times New Roman" pitchFamily="18" charset="0"/>
              <a:cs typeface="Times New Roman" pitchFamily="18" charset="0"/>
            </a:endParaRPr>
          </a:p>
          <a:p>
            <a:r>
              <a:rPr lang="en-US" sz="800" i="1" dirty="0" smtClean="0">
                <a:latin typeface="Times New Roman" pitchFamily="18" charset="0"/>
                <a:cs typeface="Times New Roman" pitchFamily="18" charset="0"/>
              </a:rPr>
              <a:t>şi </a:t>
            </a:r>
            <a:r>
              <a:rPr lang="en-US" sz="800" i="1" dirty="0" err="1" smtClean="0">
                <a:latin typeface="Times New Roman" pitchFamily="18" charset="0"/>
                <a:cs typeface="Times New Roman" pitchFamily="18" charset="0"/>
              </a:rPr>
              <a:t>terminând</a:t>
            </a:r>
            <a:r>
              <a:rPr lang="en-US" sz="800" i="1" dirty="0" smtClean="0">
                <a:latin typeface="Times New Roman" pitchFamily="18" charset="0"/>
                <a:cs typeface="Times New Roman" pitchFamily="18" charset="0"/>
              </a:rPr>
              <a:t> cu </a:t>
            </a:r>
            <a:r>
              <a:rPr lang="en-US" sz="800" i="1" dirty="0" err="1" smtClean="0">
                <a:latin typeface="Times New Roman" pitchFamily="18" charset="0"/>
                <a:cs typeface="Times New Roman" pitchFamily="18" charset="0"/>
              </a:rPr>
              <a:t>accesul</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liber</a:t>
            </a:r>
            <a:endParaRPr lang="ro-RO" sz="800" i="1" dirty="0" smtClean="0">
              <a:latin typeface="Times New Roman" pitchFamily="18" charset="0"/>
              <a:cs typeface="Times New Roman" pitchFamily="18" charset="0"/>
            </a:endParaRPr>
          </a:p>
          <a:p>
            <a:r>
              <a:rPr lang="en-US" sz="800" i="1" dirty="0" smtClean="0">
                <a:latin typeface="Times New Roman" pitchFamily="18" charset="0"/>
                <a:cs typeface="Times New Roman" pitchFamily="18" charset="0"/>
              </a:rPr>
              <a:t> la </a:t>
            </a:r>
            <a:r>
              <a:rPr lang="en-US" sz="800" i="1" dirty="0" err="1" smtClean="0">
                <a:latin typeface="Times New Roman" pitchFamily="18" charset="0"/>
                <a:cs typeface="Times New Roman" pitchFamily="18" charset="0"/>
              </a:rPr>
              <a:t>internet,table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magnetice,laboratoare</a:t>
            </a:r>
            <a:r>
              <a:rPr lang="en-US" sz="800" i="1" dirty="0" smtClean="0">
                <a:latin typeface="Times New Roman" pitchFamily="18" charset="0"/>
                <a:cs typeface="Times New Roman" pitchFamily="18" charset="0"/>
              </a:rPr>
              <a:t> de </a:t>
            </a:r>
            <a:r>
              <a:rPr lang="en-US" sz="800" i="1" dirty="0" err="1" smtClean="0">
                <a:latin typeface="Times New Roman" pitchFamily="18" charset="0"/>
                <a:cs typeface="Times New Roman" pitchFamily="18" charset="0"/>
              </a:rPr>
              <a:t>chimie</a:t>
            </a:r>
            <a:r>
              <a:rPr lang="en-US" sz="800" i="1" dirty="0" smtClean="0">
                <a:latin typeface="Times New Roman" pitchFamily="18" charset="0"/>
                <a:cs typeface="Times New Roman" pitchFamily="18" charset="0"/>
              </a:rPr>
              <a:t> şi </a:t>
            </a:r>
            <a:r>
              <a:rPr lang="en-US" sz="800" i="1" dirty="0" err="1" smtClean="0">
                <a:latin typeface="Times New Roman" pitchFamily="18" charset="0"/>
                <a:cs typeface="Times New Roman" pitchFamily="18" charset="0"/>
              </a:rPr>
              <a:t>fizică,cabinet</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metodic</a:t>
            </a:r>
            <a:r>
              <a:rPr lang="en-US" sz="800" i="1" dirty="0" smtClean="0">
                <a:latin typeface="Times New Roman" pitchFamily="18" charset="0"/>
                <a:cs typeface="Times New Roman" pitchFamily="18" charset="0"/>
              </a:rPr>
              <a:t>...(</a:t>
            </a:r>
            <a:r>
              <a:rPr lang="en-US" sz="800" i="1" dirty="0" err="1" smtClean="0">
                <a:latin typeface="Times New Roman" pitchFamily="18" charset="0"/>
                <a:cs typeface="Times New Roman" pitchFamily="18" charset="0"/>
              </a:rPr>
              <a:t>cel</a:t>
            </a:r>
            <a:r>
              <a:rPr lang="en-US" sz="800" i="1" dirty="0" smtClean="0">
                <a:latin typeface="Times New Roman" pitchFamily="18" charset="0"/>
                <a:cs typeface="Times New Roman" pitchFamily="18" charset="0"/>
              </a:rPr>
              <a:t> mai </a:t>
            </a:r>
            <a:r>
              <a:rPr lang="en-US" sz="800" i="1" dirty="0" err="1" smtClean="0">
                <a:latin typeface="Times New Roman" pitchFamily="18" charset="0"/>
                <a:cs typeface="Times New Roman" pitchFamily="18" charset="0"/>
              </a:rPr>
              <a:t>înzestrat</a:t>
            </a:r>
            <a:r>
              <a:rPr lang="en-US" sz="800" i="1" dirty="0" smtClean="0">
                <a:latin typeface="Times New Roman" pitchFamily="18" charset="0"/>
                <a:cs typeface="Times New Roman" pitchFamily="18" charset="0"/>
              </a:rPr>
              <a:t> din </a:t>
            </a:r>
            <a:r>
              <a:rPr lang="en-US" sz="800" i="1" dirty="0" err="1" smtClean="0">
                <a:latin typeface="Times New Roman" pitchFamily="18" charset="0"/>
                <a:cs typeface="Times New Roman" pitchFamily="18" charset="0"/>
              </a:rPr>
              <a:t>raion</a:t>
            </a:r>
            <a:r>
              <a:rPr lang="en-US" sz="800" i="1" dirty="0" smtClean="0">
                <a:latin typeface="Times New Roman" pitchFamily="18" charset="0"/>
                <a:cs typeface="Times New Roman" pitchFamily="18" charset="0"/>
              </a:rPr>
              <a:t>) </a:t>
            </a:r>
            <a:endParaRPr lang="ro-RO" sz="800" i="1" dirty="0" smtClean="0">
              <a:latin typeface="Times New Roman" pitchFamily="18" charset="0"/>
              <a:cs typeface="Times New Roman" pitchFamily="18" charset="0"/>
            </a:endParaRPr>
          </a:p>
          <a:p>
            <a:pPr algn="r"/>
            <a:r>
              <a:rPr lang="en-US" sz="800" i="1" dirty="0" smtClean="0">
                <a:latin typeface="Times New Roman" pitchFamily="18" charset="0"/>
                <a:cs typeface="Times New Roman" pitchFamily="18" charset="0"/>
              </a:rPr>
              <a:t>O </a:t>
            </a:r>
            <a:r>
              <a:rPr lang="en-US" sz="800" i="1" dirty="0" err="1" smtClean="0">
                <a:latin typeface="Times New Roman" pitchFamily="18" charset="0"/>
                <a:cs typeface="Times New Roman" pitchFamily="18" charset="0"/>
              </a:rPr>
              <a:t>altă</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prioritate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este</a:t>
            </a:r>
            <a:r>
              <a:rPr lang="en-US" sz="800" i="1" dirty="0" smtClean="0">
                <a:latin typeface="Times New Roman" pitchFamily="18" charset="0"/>
                <a:cs typeface="Times New Roman" pitchFamily="18" charset="0"/>
              </a:rPr>
              <a:t> şi </a:t>
            </a:r>
            <a:r>
              <a:rPr lang="en-US" sz="800" i="1" dirty="0" err="1" smtClean="0">
                <a:latin typeface="Times New Roman" pitchFamily="18" charset="0"/>
                <a:cs typeface="Times New Roman" pitchFamily="18" charset="0"/>
              </a:rPr>
              <a:t>doamna</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Pîntea</a:t>
            </a:r>
            <a:r>
              <a:rPr lang="en-US" sz="800" i="1" dirty="0" smtClean="0">
                <a:latin typeface="Times New Roman" pitchFamily="18" charset="0"/>
                <a:cs typeface="Times New Roman" pitchFamily="18" charset="0"/>
              </a:rPr>
              <a:t> Elena ,director-adjunct </a:t>
            </a:r>
            <a:r>
              <a:rPr lang="en-US" sz="800" i="1" dirty="0" err="1" smtClean="0">
                <a:latin typeface="Times New Roman" pitchFamily="18" charset="0"/>
                <a:cs typeface="Times New Roman" pitchFamily="18" charset="0"/>
              </a:rPr>
              <a:t>ce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deţine</a:t>
            </a:r>
            <a:r>
              <a:rPr lang="en-US" sz="800" i="1" dirty="0" smtClean="0">
                <a:latin typeface="Times New Roman" pitchFamily="18" charset="0"/>
                <a:cs typeface="Times New Roman" pitchFamily="18" charset="0"/>
              </a:rPr>
              <a:t> o </a:t>
            </a:r>
            <a:r>
              <a:rPr lang="en-US" sz="800" i="1" dirty="0" err="1" smtClean="0">
                <a:latin typeface="Times New Roman" pitchFamily="18" charset="0"/>
                <a:cs typeface="Times New Roman" pitchFamily="18" charset="0"/>
              </a:rPr>
              <a:t>experienţă</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avansată</a:t>
            </a:r>
            <a:r>
              <a:rPr lang="en-US" sz="800" i="1" dirty="0" smtClean="0">
                <a:latin typeface="Times New Roman" pitchFamily="18" charset="0"/>
                <a:cs typeface="Times New Roman" pitchFamily="18" charset="0"/>
              </a:rPr>
              <a:t> în </a:t>
            </a:r>
            <a:r>
              <a:rPr lang="en-US" sz="800" i="1" dirty="0" err="1" smtClean="0">
                <a:latin typeface="Times New Roman" pitchFamily="18" charset="0"/>
                <a:cs typeface="Times New Roman" pitchFamily="18" charset="0"/>
              </a:rPr>
              <a:t>domeniu.Fiind</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responsabilă</a:t>
            </a:r>
            <a:r>
              <a:rPr lang="en-US" sz="800" i="1" dirty="0" smtClean="0">
                <a:latin typeface="Times New Roman" pitchFamily="18" charset="0"/>
                <a:cs typeface="Times New Roman" pitchFamily="18" charset="0"/>
              </a:rPr>
              <a:t> de </a:t>
            </a:r>
            <a:r>
              <a:rPr lang="en-US" sz="800" i="1" dirty="0" err="1" smtClean="0">
                <a:latin typeface="Times New Roman" pitchFamily="18" charset="0"/>
                <a:cs typeface="Times New Roman" pitchFamily="18" charset="0"/>
              </a:rPr>
              <a:t>întocimirea</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orarului</a:t>
            </a:r>
            <a:r>
              <a:rPr lang="en-US" sz="800" i="1" dirty="0" smtClean="0">
                <a:latin typeface="Times New Roman" pitchFamily="18" charset="0"/>
                <a:cs typeface="Times New Roman" pitchFamily="18" charset="0"/>
              </a:rPr>
              <a:t> de </a:t>
            </a:r>
            <a:r>
              <a:rPr lang="en-US" sz="800" i="1" dirty="0" err="1" smtClean="0">
                <a:latin typeface="Times New Roman" pitchFamily="18" charset="0"/>
                <a:cs typeface="Times New Roman" pitchFamily="18" charset="0"/>
              </a:rPr>
              <a:t>studiu</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fiecare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elev</a:t>
            </a:r>
            <a:r>
              <a:rPr lang="en-US" sz="800" i="1" dirty="0" smtClean="0">
                <a:latin typeface="Times New Roman" pitchFamily="18" charset="0"/>
                <a:cs typeface="Times New Roman" pitchFamily="18" charset="0"/>
              </a:rPr>
              <a:t> şi </a:t>
            </a:r>
            <a:r>
              <a:rPr lang="en-US" sz="800" i="1" dirty="0" err="1" smtClean="0">
                <a:latin typeface="Times New Roman" pitchFamily="18" charset="0"/>
                <a:cs typeface="Times New Roman" pitchFamily="18" charset="0"/>
              </a:rPr>
              <a:t>profesor</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poate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conta</a:t>
            </a:r>
            <a:r>
              <a:rPr lang="en-US" sz="800" i="1" dirty="0" smtClean="0">
                <a:latin typeface="Times New Roman" pitchFamily="18" charset="0"/>
                <a:cs typeface="Times New Roman" pitchFamily="18" charset="0"/>
              </a:rPr>
              <a:t> pe un </a:t>
            </a:r>
            <a:r>
              <a:rPr lang="en-US" sz="800" i="1" dirty="0" err="1" smtClean="0">
                <a:latin typeface="Times New Roman" pitchFamily="18" charset="0"/>
                <a:cs typeface="Times New Roman" pitchFamily="18" charset="0"/>
              </a:rPr>
              <a:t>regim</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adecvat</a:t>
            </a:r>
            <a:r>
              <a:rPr lang="en-US" sz="800" i="1" dirty="0" smtClean="0">
                <a:latin typeface="Times New Roman" pitchFamily="18" charset="0"/>
                <a:cs typeface="Times New Roman" pitchFamily="18" charset="0"/>
              </a:rPr>
              <a:t> al </a:t>
            </a:r>
            <a:r>
              <a:rPr lang="en-US" sz="800" i="1" dirty="0" err="1" smtClean="0">
                <a:latin typeface="Times New Roman" pitchFamily="18" charset="0"/>
                <a:cs typeface="Times New Roman" pitchFamily="18" charset="0"/>
              </a:rPr>
              <a:t>zilei</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Dumneaei</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deţine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secretul</a:t>
            </a:r>
            <a:r>
              <a:rPr lang="en-US" sz="800" i="1" dirty="0" smtClean="0">
                <a:latin typeface="Times New Roman" pitchFamily="18" charset="0"/>
                <a:cs typeface="Times New Roman" pitchFamily="18" charset="0"/>
              </a:rPr>
              <a:t> ca în liceu să nu se </a:t>
            </a:r>
            <a:r>
              <a:rPr lang="en-US" sz="800" i="1" dirty="0" err="1" smtClean="0">
                <a:latin typeface="Times New Roman" pitchFamily="18" charset="0"/>
                <a:cs typeface="Times New Roman" pitchFamily="18" charset="0"/>
              </a:rPr>
              <a:t>piardă</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nici</a:t>
            </a:r>
            <a:r>
              <a:rPr lang="en-US" sz="800" i="1" dirty="0" smtClean="0">
                <a:latin typeface="Times New Roman" pitchFamily="18" charset="0"/>
                <a:cs typeface="Times New Roman" pitchFamily="18" charset="0"/>
              </a:rPr>
              <a:t> o </a:t>
            </a:r>
            <a:r>
              <a:rPr lang="en-US" sz="800" i="1" dirty="0" err="1" smtClean="0">
                <a:latin typeface="Times New Roman" pitchFamily="18" charset="0"/>
                <a:cs typeface="Times New Roman" pitchFamily="18" charset="0"/>
              </a:rPr>
              <a:t>lecţie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indiferent</a:t>
            </a:r>
            <a:r>
              <a:rPr lang="en-US" sz="800" i="1" dirty="0" smtClean="0">
                <a:latin typeface="Times New Roman" pitchFamily="18" charset="0"/>
                <a:cs typeface="Times New Roman" pitchFamily="18" charset="0"/>
              </a:rPr>
              <a:t> de </a:t>
            </a:r>
            <a:r>
              <a:rPr lang="en-US" sz="800" i="1" dirty="0" err="1" smtClean="0">
                <a:latin typeface="Times New Roman" pitchFamily="18" charset="0"/>
                <a:cs typeface="Times New Roman" pitchFamily="18" charset="0"/>
              </a:rPr>
              <a:t>situaţie</a:t>
            </a:r>
            <a:r>
              <a:rPr lang="en-US" sz="800" i="1" dirty="0" smtClean="0">
                <a:latin typeface="Times New Roman" pitchFamily="18" charset="0"/>
                <a:cs typeface="Times New Roman" pitchFamily="18" charset="0"/>
              </a:rPr>
              <a:t>. </a:t>
            </a:r>
            <a:endParaRPr lang="ru-RU" sz="800" dirty="0" smtClean="0">
              <a:latin typeface="Times New Roman" pitchFamily="18" charset="0"/>
              <a:cs typeface="Times New Roman" pitchFamily="18" charset="0"/>
            </a:endParaRPr>
          </a:p>
          <a:p>
            <a:pPr algn="r"/>
            <a:r>
              <a:rPr lang="en-US" sz="800" i="1" dirty="0" smtClean="0">
                <a:latin typeface="Times New Roman" pitchFamily="18" charset="0"/>
                <a:cs typeface="Times New Roman" pitchFamily="18" charset="0"/>
              </a:rPr>
              <a:t>O </a:t>
            </a:r>
            <a:r>
              <a:rPr lang="en-US" sz="800" i="1" dirty="0" err="1" smtClean="0">
                <a:latin typeface="Times New Roman" pitchFamily="18" charset="0"/>
                <a:cs typeface="Times New Roman" pitchFamily="18" charset="0"/>
              </a:rPr>
              <a:t>prioritate</a:t>
            </a:r>
            <a:r>
              <a:rPr lang="en-US" sz="800" i="1" dirty="0" smtClean="0">
                <a:latin typeface="Times New Roman" pitchFamily="18" charset="0"/>
                <a:cs typeface="Times New Roman" pitchFamily="18" charset="0"/>
              </a:rPr>
              <a:t> mai </a:t>
            </a:r>
            <a:r>
              <a:rPr lang="en-US" sz="800" i="1" dirty="0" err="1" smtClean="0">
                <a:latin typeface="Times New Roman" pitchFamily="18" charset="0"/>
                <a:cs typeface="Times New Roman" pitchFamily="18" charset="0"/>
              </a:rPr>
              <a:t>este</a:t>
            </a:r>
            <a:r>
              <a:rPr lang="en-US" sz="800" i="1" dirty="0" smtClean="0">
                <a:latin typeface="Times New Roman" pitchFamily="18" charset="0"/>
                <a:cs typeface="Times New Roman" pitchFamily="18" charset="0"/>
              </a:rPr>
              <a:t> d-</a:t>
            </a:r>
            <a:r>
              <a:rPr lang="en-US" sz="800" i="1" dirty="0" err="1" smtClean="0">
                <a:latin typeface="Times New Roman" pitchFamily="18" charset="0"/>
                <a:cs typeface="Times New Roman" pitchFamily="18" charset="0"/>
              </a:rPr>
              <a:t>na</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Stoica</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Zinaida</a:t>
            </a:r>
            <a:r>
              <a:rPr lang="en-US" sz="800" i="1" dirty="0" smtClean="0">
                <a:latin typeface="Times New Roman" pitchFamily="18" charset="0"/>
                <a:cs typeface="Times New Roman" pitchFamily="18" charset="0"/>
              </a:rPr>
              <a:t> , </a:t>
            </a:r>
            <a:endParaRPr lang="ru-RU" sz="800" dirty="0" smtClean="0">
              <a:latin typeface="Times New Roman" pitchFamily="18" charset="0"/>
              <a:cs typeface="Times New Roman" pitchFamily="18" charset="0"/>
            </a:endParaRPr>
          </a:p>
          <a:p>
            <a:pPr algn="r"/>
            <a:r>
              <a:rPr lang="en-US" sz="800" i="1" dirty="0" smtClean="0">
                <a:latin typeface="Times New Roman" pitchFamily="18" charset="0"/>
                <a:cs typeface="Times New Roman" pitchFamily="18" charset="0"/>
              </a:rPr>
              <a:t>director –adjunct în </a:t>
            </a:r>
            <a:r>
              <a:rPr lang="en-US" sz="800" i="1" dirty="0" err="1" smtClean="0">
                <a:latin typeface="Times New Roman" pitchFamily="18" charset="0"/>
                <a:cs typeface="Times New Roman" pitchFamily="18" charset="0"/>
              </a:rPr>
              <a:t>domeniul</a:t>
            </a:r>
            <a:r>
              <a:rPr lang="en-US" sz="800" i="1" dirty="0" smtClean="0">
                <a:latin typeface="Times New Roman" pitchFamily="18" charset="0"/>
                <a:cs typeface="Times New Roman" pitchFamily="18" charset="0"/>
              </a:rPr>
              <a:t> educaţiei. </a:t>
            </a:r>
            <a:r>
              <a:rPr lang="en-US" sz="800" i="1" dirty="0" err="1" smtClean="0">
                <a:latin typeface="Times New Roman" pitchFamily="18" charset="0"/>
                <a:cs typeface="Times New Roman" pitchFamily="18" charset="0"/>
              </a:rPr>
              <a:t>Posedând</a:t>
            </a:r>
            <a:r>
              <a:rPr lang="en-US" sz="800" i="1" dirty="0" smtClean="0">
                <a:latin typeface="Times New Roman" pitchFamily="18" charset="0"/>
                <a:cs typeface="Times New Roman" pitchFamily="18" charset="0"/>
              </a:rPr>
              <a:t> un talent </a:t>
            </a:r>
            <a:r>
              <a:rPr lang="en-US" sz="800" i="1" dirty="0" err="1" smtClean="0">
                <a:latin typeface="Times New Roman" pitchFamily="18" charset="0"/>
                <a:cs typeface="Times New Roman" pitchFamily="18" charset="0"/>
              </a:rPr>
              <a:t>aparte</a:t>
            </a:r>
            <a:r>
              <a:rPr lang="en-US" sz="800" i="1" dirty="0" smtClean="0">
                <a:latin typeface="Times New Roman" pitchFamily="18" charset="0"/>
                <a:cs typeface="Times New Roman" pitchFamily="18" charset="0"/>
              </a:rPr>
              <a:t> de </a:t>
            </a:r>
            <a:r>
              <a:rPr lang="en-US" sz="800" i="1" dirty="0" err="1" smtClean="0">
                <a:latin typeface="Times New Roman" pitchFamily="18" charset="0"/>
                <a:cs typeface="Times New Roman" pitchFamily="18" charset="0"/>
              </a:rPr>
              <a:t>organizare</a:t>
            </a:r>
            <a:r>
              <a:rPr lang="en-US" sz="800" i="1" dirty="0" smtClean="0">
                <a:latin typeface="Times New Roman" pitchFamily="18" charset="0"/>
                <a:cs typeface="Times New Roman" pitchFamily="18" charset="0"/>
              </a:rPr>
              <a:t> a </a:t>
            </a:r>
            <a:r>
              <a:rPr lang="en-US" sz="800" i="1" dirty="0" err="1" smtClean="0">
                <a:latin typeface="Times New Roman" pitchFamily="18" charset="0"/>
                <a:cs typeface="Times New Roman" pitchFamily="18" charset="0"/>
              </a:rPr>
              <a:t>activităţilor</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extraşcolare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fiecare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elev</a:t>
            </a:r>
            <a:r>
              <a:rPr lang="en-US" sz="800" i="1" dirty="0" smtClean="0">
                <a:latin typeface="Times New Roman" pitchFamily="18" charset="0"/>
                <a:cs typeface="Times New Roman" pitchFamily="18" charset="0"/>
              </a:rPr>
              <a:t> din liceu are </a:t>
            </a:r>
            <a:r>
              <a:rPr lang="en-US" sz="800" i="1" dirty="0" err="1" smtClean="0">
                <a:latin typeface="Times New Roman" pitchFamily="18" charset="0"/>
                <a:cs typeface="Times New Roman" pitchFamily="18" charset="0"/>
              </a:rPr>
              <a:t>posibilitatea</a:t>
            </a:r>
            <a:r>
              <a:rPr lang="en-US" sz="800" i="1" dirty="0" smtClean="0">
                <a:latin typeface="Times New Roman" pitchFamily="18" charset="0"/>
                <a:cs typeface="Times New Roman" pitchFamily="18" charset="0"/>
              </a:rPr>
              <a:t> să se </a:t>
            </a:r>
            <a:r>
              <a:rPr lang="en-US" sz="800" i="1" dirty="0" err="1" smtClean="0">
                <a:latin typeface="Times New Roman" pitchFamily="18" charset="0"/>
                <a:cs typeface="Times New Roman" pitchFamily="18" charset="0"/>
              </a:rPr>
              <a:t>înscrie</a:t>
            </a:r>
            <a:r>
              <a:rPr lang="en-US" sz="800" i="1" dirty="0" smtClean="0">
                <a:latin typeface="Times New Roman" pitchFamily="18" charset="0"/>
                <a:cs typeface="Times New Roman" pitchFamily="18" charset="0"/>
              </a:rPr>
              <a:t> la </a:t>
            </a:r>
            <a:r>
              <a:rPr lang="en-US" sz="800" i="1" dirty="0" err="1" smtClean="0">
                <a:latin typeface="Times New Roman" pitchFamily="18" charset="0"/>
                <a:cs typeface="Times New Roman" pitchFamily="18" charset="0"/>
              </a:rPr>
              <a:t>unul</a:t>
            </a:r>
            <a:r>
              <a:rPr lang="en-US" sz="800" i="1" dirty="0" smtClean="0">
                <a:latin typeface="Times New Roman" pitchFamily="18" charset="0"/>
                <a:cs typeface="Times New Roman" pitchFamily="18" charset="0"/>
              </a:rPr>
              <a:t> din </a:t>
            </a:r>
            <a:r>
              <a:rPr lang="en-US" sz="800" i="1" dirty="0" err="1" smtClean="0">
                <a:latin typeface="Times New Roman" pitchFamily="18" charset="0"/>
                <a:cs typeface="Times New Roman" pitchFamily="18" charset="0"/>
              </a:rPr>
              <a:t>cercurile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ansamblul</a:t>
            </a:r>
            <a:r>
              <a:rPr lang="en-US" sz="800" i="1" dirty="0" smtClean="0">
                <a:latin typeface="Times New Roman" pitchFamily="18" charset="0"/>
                <a:cs typeface="Times New Roman" pitchFamily="18" charset="0"/>
              </a:rPr>
              <a:t> de </a:t>
            </a:r>
            <a:r>
              <a:rPr lang="en-US" sz="800" i="1" dirty="0" err="1" smtClean="0">
                <a:latin typeface="Times New Roman" pitchFamily="18" charset="0"/>
                <a:cs typeface="Times New Roman" pitchFamily="18" charset="0"/>
              </a:rPr>
              <a:t>cântece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populare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Datina</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dansuri,dramatic</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sportiv</a:t>
            </a:r>
            <a:r>
              <a:rPr lang="en-US" sz="800" i="1" dirty="0" smtClean="0">
                <a:latin typeface="Times New Roman" pitchFamily="18" charset="0"/>
                <a:cs typeface="Times New Roman" pitchFamily="18" charset="0"/>
              </a:rPr>
              <a:t>(</a:t>
            </a:r>
            <a:r>
              <a:rPr lang="en-US" sz="800" i="1" dirty="0" err="1" smtClean="0">
                <a:latin typeface="Times New Roman" pitchFamily="18" charset="0"/>
                <a:cs typeface="Times New Roman" pitchFamily="18" charset="0"/>
              </a:rPr>
              <a:t>baschet,tenis</a:t>
            </a:r>
            <a:r>
              <a:rPr lang="en-US" sz="800" i="1" dirty="0" smtClean="0">
                <a:latin typeface="Times New Roman" pitchFamily="18" charset="0"/>
                <a:cs typeface="Times New Roman" pitchFamily="18" charset="0"/>
              </a:rPr>
              <a:t> de </a:t>
            </a:r>
            <a:r>
              <a:rPr lang="en-US" sz="800" i="1" dirty="0" err="1" smtClean="0">
                <a:latin typeface="Times New Roman" pitchFamily="18" charset="0"/>
                <a:cs typeface="Times New Roman" pitchFamily="18" charset="0"/>
              </a:rPr>
              <a:t>masă</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fotbal,volei,dame,şah</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ş.a</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Dumneaei</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organizează</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sistematic</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serate</a:t>
            </a:r>
            <a:r>
              <a:rPr lang="en-US" sz="800" i="1" dirty="0" smtClean="0">
                <a:latin typeface="Times New Roman" pitchFamily="18" charset="0"/>
                <a:cs typeface="Times New Roman" pitchFamily="18" charset="0"/>
              </a:rPr>
              <a:t> de </a:t>
            </a:r>
            <a:r>
              <a:rPr lang="en-US" sz="800" i="1" dirty="0" err="1" smtClean="0">
                <a:latin typeface="Times New Roman" pitchFamily="18" charset="0"/>
                <a:cs typeface="Times New Roman" pitchFamily="18" charset="0"/>
              </a:rPr>
              <a:t>odihnă</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dansuri</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expoziţii</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târguri,concursuri,întâlniri</a:t>
            </a:r>
            <a:r>
              <a:rPr lang="en-US" sz="800" i="1" dirty="0" smtClean="0">
                <a:latin typeface="Times New Roman" pitchFamily="18" charset="0"/>
                <a:cs typeface="Times New Roman" pitchFamily="18" charset="0"/>
              </a:rPr>
              <a:t> cu </a:t>
            </a:r>
            <a:r>
              <a:rPr lang="en-US" sz="800" i="1" dirty="0" err="1" smtClean="0">
                <a:latin typeface="Times New Roman" pitchFamily="18" charset="0"/>
                <a:cs typeface="Times New Roman" pitchFamily="18" charset="0"/>
              </a:rPr>
              <a:t>reprezentanţi</a:t>
            </a:r>
            <a:r>
              <a:rPr lang="en-US" sz="800" i="1" dirty="0" smtClean="0">
                <a:latin typeface="Times New Roman" pitchFamily="18" charset="0"/>
                <a:cs typeface="Times New Roman" pitchFamily="18" charset="0"/>
              </a:rPr>
              <a:t> ai </a:t>
            </a:r>
            <a:r>
              <a:rPr lang="en-US" sz="800" i="1" dirty="0" err="1" smtClean="0">
                <a:latin typeface="Times New Roman" pitchFamily="18" charset="0"/>
                <a:cs typeface="Times New Roman" pitchFamily="18" charset="0"/>
              </a:rPr>
              <a:t>comunităţii</a:t>
            </a:r>
            <a:r>
              <a:rPr lang="en-US" sz="800" i="1" dirty="0" smtClean="0">
                <a:latin typeface="Times New Roman" pitchFamily="18" charset="0"/>
                <a:cs typeface="Times New Roman" pitchFamily="18" charset="0"/>
              </a:rPr>
              <a:t>. </a:t>
            </a:r>
            <a:endParaRPr lang="ru-RU" sz="800" dirty="0">
              <a:latin typeface="Times New Roman" pitchFamily="18" charset="0"/>
              <a:cs typeface="Times New Roman" pitchFamily="18" charset="0"/>
            </a:endParaRPr>
          </a:p>
        </p:txBody>
      </p:sp>
      <p:pic>
        <p:nvPicPr>
          <p:cNvPr id="1028" name="Picture 4" descr="C:\Users\Олег\Desktop\FB_IMG_1507478794320.jpg"/>
          <p:cNvPicPr>
            <a:picLocks noChangeAspect="1" noChangeArrowheads="1"/>
          </p:cNvPicPr>
          <p:nvPr/>
        </p:nvPicPr>
        <p:blipFill>
          <a:blip r:embed="rId6" cstate="print"/>
          <a:srcRect/>
          <a:stretch>
            <a:fillRect/>
          </a:stretch>
        </p:blipFill>
        <p:spPr bwMode="auto">
          <a:xfrm>
            <a:off x="1556792" y="3347864"/>
            <a:ext cx="1728192" cy="1296144"/>
          </a:xfrm>
          <a:prstGeom prst="rect">
            <a:avLst/>
          </a:prstGeom>
          <a:ln w="38100" cap="sq">
            <a:noFill/>
            <a:prstDash val="solid"/>
            <a:miter lim="800000"/>
          </a:ln>
          <a:effectLst>
            <a:outerShdw blurRad="50800" dist="38100" dir="2700000" algn="tl" rotWithShape="0">
              <a:srgbClr val="000000">
                <a:alpha val="43000"/>
              </a:srgbClr>
            </a:outerShdw>
          </a:effectLst>
        </p:spPr>
      </p:pic>
      <p:sp>
        <p:nvSpPr>
          <p:cNvPr id="14" name="Прямоугольник 13"/>
          <p:cNvSpPr/>
          <p:nvPr/>
        </p:nvSpPr>
        <p:spPr>
          <a:xfrm>
            <a:off x="188640" y="1789237"/>
            <a:ext cx="2664296" cy="1846659"/>
          </a:xfrm>
          <a:prstGeom prst="rect">
            <a:avLst/>
          </a:prstGeom>
        </p:spPr>
        <p:txBody>
          <a:bodyPr wrap="square">
            <a:spAutoFit/>
          </a:bodyPr>
          <a:lstStyle/>
          <a:p>
            <a:r>
              <a:rPr lang="en-US" sz="800" i="1" dirty="0" smtClean="0">
                <a:latin typeface="Times New Roman" pitchFamily="18" charset="0"/>
                <a:cs typeface="Times New Roman" pitchFamily="18" charset="0"/>
              </a:rPr>
              <a:t>După o </a:t>
            </a:r>
            <a:r>
              <a:rPr lang="en-US" sz="800" i="1" dirty="0" err="1" smtClean="0">
                <a:latin typeface="Times New Roman" pitchFamily="18" charset="0"/>
                <a:cs typeface="Times New Roman" pitchFamily="18" charset="0"/>
              </a:rPr>
              <a:t>splendidă</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vacanţă</a:t>
            </a:r>
            <a:r>
              <a:rPr lang="en-US" sz="800" i="1" dirty="0" smtClean="0">
                <a:latin typeface="Times New Roman" pitchFamily="18" charset="0"/>
                <a:cs typeface="Times New Roman" pitchFamily="18" charset="0"/>
              </a:rPr>
              <a:t> care ne-a </a:t>
            </a:r>
            <a:r>
              <a:rPr lang="en-US" sz="800" i="1" dirty="0" err="1" smtClean="0">
                <a:latin typeface="Times New Roman" pitchFamily="18" charset="0"/>
                <a:cs typeface="Times New Roman" pitchFamily="18" charset="0"/>
              </a:rPr>
              <a:t>delectat</a:t>
            </a:r>
            <a:r>
              <a:rPr lang="en-US" sz="800" i="1" dirty="0" smtClean="0">
                <a:latin typeface="Times New Roman" pitchFamily="18" charset="0"/>
                <a:cs typeface="Times New Roman" pitchFamily="18" charset="0"/>
              </a:rPr>
              <a:t> cu razele mângâietoare şi energizante ale soarelui,cu briza răcoroasă a mării,cu aerul purificator al munţilor ,cu simfonia păsărilor ,cu foşnetul misterios al pădurilor,cu atmosfera confortabilă a librăriilor şi bibliotecilor publice,iată-ne reîntorşi în incinta liceului iubit: IP Liceul Teoretic „Vasile Coroban”,Glodeni. Aici animaţia şi bucuria reîntâlnirii persistă încă începând chiar din curtea şcolii.Aceasta, ornamentată cu baloane ,placarde,microfoane instalate,aştepta cu nerăbdare reîntoarcerea stăpânilor ei adevăraţi.Dânşii s-au aranjat organizat clasă după clasă, în frunte cu profesorul diriginte, aşteptând începutul tradiţionalului careu solemn</a:t>
            </a:r>
            <a:r>
              <a:rPr lang="en-US" i="1" dirty="0" smtClean="0">
                <a:latin typeface="Times New Roman" pitchFamily="18" charset="0"/>
                <a:cs typeface="Times New Roman" pitchFamily="18" charset="0"/>
              </a:rPr>
              <a:t>. </a:t>
            </a:r>
            <a:endParaRPr lang="ro-RO" i="1" dirty="0" smtClean="0">
              <a:latin typeface="Times New Roman" pitchFamily="18" charset="0"/>
              <a:cs typeface="Times New Roman" pitchFamily="18" charset="0"/>
            </a:endParaRPr>
          </a:p>
        </p:txBody>
      </p:sp>
      <p:sp>
        <p:nvSpPr>
          <p:cNvPr id="15" name="Прямоугольник 14"/>
          <p:cNvSpPr/>
          <p:nvPr/>
        </p:nvSpPr>
        <p:spPr>
          <a:xfrm>
            <a:off x="188640" y="7596336"/>
            <a:ext cx="2664296" cy="1323439"/>
          </a:xfrm>
          <a:prstGeom prst="rect">
            <a:avLst/>
          </a:prstGeom>
        </p:spPr>
        <p:txBody>
          <a:bodyPr wrap="square">
            <a:spAutoFit/>
          </a:bodyPr>
          <a:lstStyle/>
          <a:p>
            <a:pPr algn="r"/>
            <a:r>
              <a:rPr lang="en-US" sz="800" i="1" dirty="0" smtClean="0">
                <a:latin typeface="Times New Roman" pitchFamily="18" charset="0"/>
                <a:cs typeface="Times New Roman" pitchFamily="18" charset="0"/>
              </a:rPr>
              <a:t>Una din </a:t>
            </a:r>
            <a:r>
              <a:rPr lang="en-US" sz="800" i="1" dirty="0" err="1" smtClean="0">
                <a:latin typeface="Times New Roman" pitchFamily="18" charset="0"/>
                <a:cs typeface="Times New Roman" pitchFamily="18" charset="0"/>
              </a:rPr>
              <a:t>ele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începe</a:t>
            </a:r>
            <a:r>
              <a:rPr lang="en-US" sz="800" i="1" dirty="0" smtClean="0">
                <a:latin typeface="Times New Roman" pitchFamily="18" charset="0"/>
                <a:cs typeface="Times New Roman" pitchFamily="18" charset="0"/>
              </a:rPr>
              <a:t> cu </a:t>
            </a:r>
            <a:r>
              <a:rPr lang="en-US" sz="800" i="1" dirty="0" err="1" smtClean="0">
                <a:latin typeface="Times New Roman" pitchFamily="18" charset="0"/>
                <a:cs typeface="Times New Roman" pitchFamily="18" charset="0"/>
              </a:rPr>
              <a:t>Directorul</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acestei</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instituţii.Doamna</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Leucă</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Liliana,care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este</a:t>
            </a:r>
            <a:r>
              <a:rPr lang="en-US" sz="800" i="1" dirty="0" smtClean="0">
                <a:latin typeface="Times New Roman" pitchFamily="18" charset="0"/>
                <a:cs typeface="Times New Roman" pitchFamily="18" charset="0"/>
              </a:rPr>
              <a:t> un </a:t>
            </a:r>
            <a:r>
              <a:rPr lang="en-US" sz="800" i="1" dirty="0" err="1" smtClean="0">
                <a:latin typeface="Times New Roman" pitchFamily="18" charset="0"/>
                <a:cs typeface="Times New Roman" pitchFamily="18" charset="0"/>
              </a:rPr>
              <a:t>cadru</a:t>
            </a:r>
            <a:r>
              <a:rPr lang="en-US" sz="800" i="1" dirty="0" smtClean="0">
                <a:latin typeface="Times New Roman" pitchFamily="18" charset="0"/>
                <a:cs typeface="Times New Roman" pitchFamily="18" charset="0"/>
              </a:rPr>
              <a:t> didactic </a:t>
            </a:r>
            <a:r>
              <a:rPr lang="en-US" sz="800" i="1" dirty="0" err="1" smtClean="0">
                <a:latin typeface="Times New Roman" pitchFamily="18" charset="0"/>
                <a:cs typeface="Times New Roman" pitchFamily="18" charset="0"/>
              </a:rPr>
              <a:t>tânăr</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dar</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foarte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competent.Absolventă</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medaliată</a:t>
            </a:r>
            <a:r>
              <a:rPr lang="en-US" sz="800" i="1" dirty="0" smtClean="0">
                <a:latin typeface="Times New Roman" pitchFamily="18" charset="0"/>
                <a:cs typeface="Times New Roman" pitchFamily="18" charset="0"/>
              </a:rPr>
              <a:t> a </a:t>
            </a:r>
            <a:r>
              <a:rPr lang="en-US" sz="800" i="1" dirty="0" err="1" smtClean="0">
                <a:latin typeface="Times New Roman" pitchFamily="18" charset="0"/>
                <a:cs typeface="Times New Roman" pitchFamily="18" charset="0"/>
              </a:rPr>
              <a:t>acestei</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şcoli</a:t>
            </a:r>
            <a:r>
              <a:rPr lang="en-US" sz="800" i="1" dirty="0" smtClean="0">
                <a:latin typeface="Times New Roman" pitchFamily="18" charset="0"/>
                <a:cs typeface="Times New Roman" pitchFamily="18" charset="0"/>
              </a:rPr>
              <a:t> ,după </a:t>
            </a:r>
            <a:r>
              <a:rPr lang="en-US" sz="800" i="1" dirty="0" err="1" smtClean="0">
                <a:latin typeface="Times New Roman" pitchFamily="18" charset="0"/>
                <a:cs typeface="Times New Roman" pitchFamily="18" charset="0"/>
              </a:rPr>
              <a:t>studiile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universitare</a:t>
            </a:r>
            <a:r>
              <a:rPr lang="en-US" sz="800" i="1" dirty="0" smtClean="0">
                <a:latin typeface="Times New Roman" pitchFamily="18" charset="0"/>
                <a:cs typeface="Times New Roman" pitchFamily="18" charset="0"/>
              </a:rPr>
              <a:t> ,d-</a:t>
            </a:r>
            <a:r>
              <a:rPr lang="en-US" sz="800" i="1" dirty="0" err="1" smtClean="0">
                <a:latin typeface="Times New Roman" pitchFamily="18" charset="0"/>
                <a:cs typeface="Times New Roman" pitchFamily="18" charset="0"/>
              </a:rPr>
              <a:t>na</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Liliana</a:t>
            </a:r>
            <a:r>
              <a:rPr lang="en-US" sz="800" i="1" dirty="0" smtClean="0">
                <a:latin typeface="Times New Roman" pitchFamily="18" charset="0"/>
                <a:cs typeface="Times New Roman" pitchFamily="18" charset="0"/>
              </a:rPr>
              <a:t> s-a </a:t>
            </a:r>
            <a:r>
              <a:rPr lang="en-US" sz="800" i="1" dirty="0" err="1" smtClean="0">
                <a:latin typeface="Times New Roman" pitchFamily="18" charset="0"/>
                <a:cs typeface="Times New Roman" pitchFamily="18" charset="0"/>
              </a:rPr>
              <a:t>întors</a:t>
            </a:r>
            <a:r>
              <a:rPr lang="en-US" sz="800" i="1" dirty="0" smtClean="0">
                <a:latin typeface="Times New Roman" pitchFamily="18" charset="0"/>
                <a:cs typeface="Times New Roman" pitchFamily="18" charset="0"/>
              </a:rPr>
              <a:t> în </a:t>
            </a:r>
            <a:r>
              <a:rPr lang="en-US" sz="800" i="1" dirty="0" err="1" smtClean="0">
                <a:latin typeface="Times New Roman" pitchFamily="18" charset="0"/>
                <a:cs typeface="Times New Roman" pitchFamily="18" charset="0"/>
              </a:rPr>
              <a:t>şcoala</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natală</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continuând</a:t>
            </a:r>
            <a:r>
              <a:rPr lang="en-US" sz="800" i="1" dirty="0" smtClean="0">
                <a:latin typeface="Times New Roman" pitchFamily="18" charset="0"/>
                <a:cs typeface="Times New Roman" pitchFamily="18" charset="0"/>
              </a:rPr>
              <a:t> şi </a:t>
            </a:r>
            <a:r>
              <a:rPr lang="en-US" sz="800" i="1" dirty="0" err="1" smtClean="0">
                <a:latin typeface="Times New Roman" pitchFamily="18" charset="0"/>
                <a:cs typeface="Times New Roman" pitchFamily="18" charset="0"/>
              </a:rPr>
              <a:t>înnoind</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tradiţiile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culturale</a:t>
            </a:r>
            <a:r>
              <a:rPr lang="en-US" sz="800" i="1" dirty="0" smtClean="0">
                <a:latin typeface="Times New Roman" pitchFamily="18" charset="0"/>
                <a:cs typeface="Times New Roman" pitchFamily="18" charset="0"/>
              </a:rPr>
              <a:t> şi </a:t>
            </a:r>
            <a:r>
              <a:rPr lang="en-US" sz="800" i="1" dirty="0" err="1" smtClean="0">
                <a:latin typeface="Times New Roman" pitchFamily="18" charset="0"/>
                <a:cs typeface="Times New Roman" pitchFamily="18" charset="0"/>
              </a:rPr>
              <a:t>educaţionale</a:t>
            </a:r>
            <a:r>
              <a:rPr lang="en-US" sz="800" i="1" dirty="0" smtClean="0">
                <a:latin typeface="Times New Roman" pitchFamily="18" charset="0"/>
                <a:cs typeface="Times New Roman" pitchFamily="18" charset="0"/>
              </a:rPr>
              <a:t> ale </a:t>
            </a:r>
            <a:r>
              <a:rPr lang="en-US" sz="800" i="1" dirty="0" err="1" smtClean="0">
                <a:latin typeface="Times New Roman" pitchFamily="18" charset="0"/>
                <a:cs typeface="Times New Roman" pitchFamily="18" charset="0"/>
              </a:rPr>
              <a:t>instituţiei</a:t>
            </a:r>
            <a:r>
              <a:rPr lang="en-US" sz="800" i="1" dirty="0" smtClean="0">
                <a:latin typeface="Times New Roman" pitchFamily="18" charset="0"/>
                <a:cs typeface="Times New Roman" pitchFamily="18" charset="0"/>
              </a:rPr>
              <a:t> date. Este adept al </a:t>
            </a:r>
            <a:r>
              <a:rPr lang="en-US" sz="800" i="1" dirty="0" err="1" smtClean="0">
                <a:latin typeface="Times New Roman" pitchFamily="18" charset="0"/>
                <a:cs typeface="Times New Roman" pitchFamily="18" charset="0"/>
              </a:rPr>
              <a:t>metodelor</a:t>
            </a:r>
            <a:r>
              <a:rPr lang="en-US" sz="800" i="1" dirty="0" smtClean="0">
                <a:latin typeface="Times New Roman" pitchFamily="18" charset="0"/>
                <a:cs typeface="Times New Roman" pitchFamily="18" charset="0"/>
              </a:rPr>
              <a:t> şi </a:t>
            </a:r>
            <a:r>
              <a:rPr lang="en-US" sz="800" i="1" dirty="0" err="1" smtClean="0">
                <a:latin typeface="Times New Roman" pitchFamily="18" charset="0"/>
                <a:cs typeface="Times New Roman" pitchFamily="18" charset="0"/>
              </a:rPr>
              <a:t>tehnicilor</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moderne</a:t>
            </a:r>
            <a:r>
              <a:rPr lang="en-US" sz="800" i="1" dirty="0" smtClean="0">
                <a:latin typeface="Times New Roman" pitchFamily="18" charset="0"/>
                <a:cs typeface="Times New Roman" pitchFamily="18" charset="0"/>
              </a:rPr>
              <a:t> de </a:t>
            </a:r>
            <a:r>
              <a:rPr lang="en-US" sz="800" i="1" dirty="0" err="1" smtClean="0">
                <a:latin typeface="Times New Roman" pitchFamily="18" charset="0"/>
                <a:cs typeface="Times New Roman" pitchFamily="18" charset="0"/>
              </a:rPr>
              <a:t>învăţământ</a:t>
            </a:r>
            <a:r>
              <a:rPr lang="en-US" sz="800" i="1" dirty="0" smtClean="0">
                <a:latin typeface="Times New Roman" pitchFamily="18" charset="0"/>
                <a:cs typeface="Times New Roman" pitchFamily="18" charset="0"/>
              </a:rPr>
              <a:t> ,a </a:t>
            </a:r>
            <a:r>
              <a:rPr lang="en-US" sz="800" i="1" dirty="0" err="1" smtClean="0">
                <a:latin typeface="Times New Roman" pitchFamily="18" charset="0"/>
                <a:cs typeface="Times New Roman" pitchFamily="18" charset="0"/>
              </a:rPr>
              <a:t>făcut</a:t>
            </a:r>
            <a:r>
              <a:rPr lang="en-US" sz="800" i="1" dirty="0" smtClean="0">
                <a:latin typeface="Times New Roman" pitchFamily="18" charset="0"/>
                <a:cs typeface="Times New Roman" pitchFamily="18" charset="0"/>
              </a:rPr>
              <a:t> multe </a:t>
            </a:r>
            <a:r>
              <a:rPr lang="en-US" sz="800" i="1" dirty="0" err="1" smtClean="0">
                <a:latin typeface="Times New Roman" pitchFamily="18" charset="0"/>
                <a:cs typeface="Times New Roman" pitchFamily="18" charset="0"/>
              </a:rPr>
              <a:t>stagii</a:t>
            </a:r>
            <a:r>
              <a:rPr lang="en-US" sz="800" i="1" dirty="0" smtClean="0">
                <a:latin typeface="Times New Roman" pitchFamily="18" charset="0"/>
                <a:cs typeface="Times New Roman" pitchFamily="18" charset="0"/>
              </a:rPr>
              <a:t> şi </a:t>
            </a:r>
            <a:r>
              <a:rPr lang="en-US" sz="800" i="1" dirty="0" err="1" smtClean="0">
                <a:latin typeface="Times New Roman" pitchFamily="18" charset="0"/>
                <a:cs typeface="Times New Roman" pitchFamily="18" charset="0"/>
              </a:rPr>
              <a:t>cursuri</a:t>
            </a:r>
            <a:r>
              <a:rPr lang="en-US" sz="800" i="1" dirty="0" smtClean="0">
                <a:latin typeface="Times New Roman" pitchFamily="18" charset="0"/>
                <a:cs typeface="Times New Roman" pitchFamily="18" charset="0"/>
              </a:rPr>
              <a:t> de </a:t>
            </a:r>
            <a:r>
              <a:rPr lang="en-US" sz="800" i="1" dirty="0" err="1" smtClean="0">
                <a:latin typeface="Times New Roman" pitchFamily="18" charset="0"/>
                <a:cs typeface="Times New Roman" pitchFamily="18" charset="0"/>
              </a:rPr>
              <a:t>formare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atât</a:t>
            </a:r>
            <a:r>
              <a:rPr lang="en-US" sz="800" i="1" dirty="0" smtClean="0">
                <a:latin typeface="Times New Roman" pitchFamily="18" charset="0"/>
                <a:cs typeface="Times New Roman" pitchFamily="18" charset="0"/>
              </a:rPr>
              <a:t> în </a:t>
            </a:r>
            <a:r>
              <a:rPr lang="en-US" sz="800" i="1" dirty="0" err="1" smtClean="0">
                <a:latin typeface="Times New Roman" pitchFamily="18" charset="0"/>
                <a:cs typeface="Times New Roman" pitchFamily="18" charset="0"/>
              </a:rPr>
              <a:t>ţară</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cât</a:t>
            </a:r>
            <a:r>
              <a:rPr lang="en-US" sz="800" i="1" dirty="0" smtClean="0">
                <a:latin typeface="Times New Roman" pitchFamily="18" charset="0"/>
                <a:cs typeface="Times New Roman" pitchFamily="18" charset="0"/>
              </a:rPr>
              <a:t> şi </a:t>
            </a:r>
            <a:r>
              <a:rPr lang="en-US" sz="800" i="1" dirty="0" err="1" smtClean="0">
                <a:latin typeface="Times New Roman" pitchFamily="18" charset="0"/>
                <a:cs typeface="Times New Roman" pitchFamily="18" charset="0"/>
              </a:rPr>
              <a:t>peste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hotare,organizând</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apoi</a:t>
            </a:r>
            <a:r>
              <a:rPr lang="en-US" sz="800" i="1" dirty="0" smtClean="0">
                <a:latin typeface="Times New Roman" pitchFamily="18" charset="0"/>
                <a:cs typeface="Times New Roman" pitchFamily="18" charset="0"/>
              </a:rPr>
              <a:t> training-</a:t>
            </a:r>
            <a:r>
              <a:rPr lang="en-US" sz="800" i="1" dirty="0" err="1" smtClean="0">
                <a:latin typeface="Times New Roman" pitchFamily="18" charset="0"/>
                <a:cs typeface="Times New Roman" pitchFamily="18" charset="0"/>
              </a:rPr>
              <a:t>uri</a:t>
            </a:r>
            <a:r>
              <a:rPr lang="en-US" sz="800" i="1" dirty="0" smtClean="0">
                <a:latin typeface="Times New Roman" pitchFamily="18" charset="0"/>
                <a:cs typeface="Times New Roman" pitchFamily="18" charset="0"/>
              </a:rPr>
              <a:t> şi </a:t>
            </a:r>
            <a:r>
              <a:rPr lang="en-US" sz="800" i="1" dirty="0" err="1" smtClean="0">
                <a:latin typeface="Times New Roman" pitchFamily="18" charset="0"/>
                <a:cs typeface="Times New Roman" pitchFamily="18" charset="0"/>
              </a:rPr>
              <a:t>seminare</a:t>
            </a:r>
            <a:r>
              <a:rPr lang="en-US" sz="800" i="1" dirty="0" smtClean="0">
                <a:latin typeface="Times New Roman" pitchFamily="18" charset="0"/>
                <a:cs typeface="Times New Roman" pitchFamily="18" charset="0"/>
              </a:rPr>
              <a:t> cu </a:t>
            </a:r>
            <a:r>
              <a:rPr lang="en-US" sz="800" i="1" dirty="0" err="1" smtClean="0">
                <a:latin typeface="Times New Roman" pitchFamily="18" charset="0"/>
                <a:cs typeface="Times New Roman" pitchFamily="18" charset="0"/>
              </a:rPr>
              <a:t>membrii</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colectivului</a:t>
            </a:r>
            <a:r>
              <a:rPr lang="en-US" sz="800" i="1" dirty="0" smtClean="0">
                <a:latin typeface="Times New Roman" pitchFamily="18" charset="0"/>
                <a:cs typeface="Times New Roman" pitchFamily="18" charset="0"/>
              </a:rPr>
              <a:t> pe care </a:t>
            </a:r>
            <a:r>
              <a:rPr lang="en-US" sz="800" i="1" dirty="0" err="1" smtClean="0">
                <a:latin typeface="Times New Roman" pitchFamily="18" charset="0"/>
                <a:cs typeface="Times New Roman" pitchFamily="18" charset="0"/>
              </a:rPr>
              <a:t>îl</a:t>
            </a:r>
            <a:r>
              <a:rPr lang="en-US" sz="800" i="1" dirty="0" smtClean="0">
                <a:latin typeface="Times New Roman" pitchFamily="18" charset="0"/>
                <a:cs typeface="Times New Roman" pitchFamily="18" charset="0"/>
              </a:rPr>
              <a:t> conduce. </a:t>
            </a:r>
            <a:endParaRPr lang="ru-RU" sz="800" dirty="0" smtClean="0">
              <a:latin typeface="Times New Roman" pitchFamily="18" charset="0"/>
              <a:cs typeface="Times New Roman" pitchFamily="18" charset="0"/>
            </a:endParaRPr>
          </a:p>
        </p:txBody>
      </p:sp>
      <p:pic>
        <p:nvPicPr>
          <p:cNvPr id="1029" name="Picture 5" descr="C:\Users\Олег\Desktop\FB_IMG_1507478792233.jpg"/>
          <p:cNvPicPr>
            <a:picLocks noChangeAspect="1" noChangeArrowheads="1"/>
          </p:cNvPicPr>
          <p:nvPr/>
        </p:nvPicPr>
        <p:blipFill>
          <a:blip r:embed="rId7" cstate="print"/>
          <a:srcRect/>
          <a:stretch>
            <a:fillRect/>
          </a:stretch>
        </p:blipFill>
        <p:spPr bwMode="auto">
          <a:xfrm>
            <a:off x="116632" y="6300192"/>
            <a:ext cx="1344149" cy="1008112"/>
          </a:xfrm>
          <a:prstGeom prst="rect">
            <a:avLst/>
          </a:prstGeom>
          <a:noFill/>
        </p:spPr>
      </p:pic>
      <p:pic>
        <p:nvPicPr>
          <p:cNvPr id="1030" name="Picture 6" descr="C:\Users\Олег\Desktop\FB_IMG_1507478799782.jpg"/>
          <p:cNvPicPr>
            <a:picLocks noChangeAspect="1" noChangeArrowheads="1"/>
          </p:cNvPicPr>
          <p:nvPr/>
        </p:nvPicPr>
        <p:blipFill>
          <a:blip r:embed="rId8" cstate="print"/>
          <a:srcRect/>
          <a:stretch>
            <a:fillRect/>
          </a:stretch>
        </p:blipFill>
        <p:spPr bwMode="auto">
          <a:xfrm>
            <a:off x="5013176" y="2123728"/>
            <a:ext cx="1564407" cy="1080120"/>
          </a:xfrm>
          <a:prstGeom prst="rect">
            <a:avLst/>
          </a:prstGeom>
          <a:noFill/>
        </p:spPr>
      </p:pic>
      <p:sp>
        <p:nvSpPr>
          <p:cNvPr id="1033" name="Rectangle 9"/>
          <p:cNvSpPr>
            <a:spLocks noChangeArrowheads="1"/>
          </p:cNvSpPr>
          <p:nvPr/>
        </p:nvSpPr>
        <p:spPr bwMode="auto">
          <a:xfrm>
            <a:off x="3429000" y="5014501"/>
            <a:ext cx="3312368" cy="24314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Doar</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la noi </a:t>
            </a:r>
            <a:r>
              <a:rPr kumimoji="0" lang="ro-RO"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în liceu,în comisiile</a:t>
            </a:r>
          </a:p>
          <a:p>
            <a:pPr marL="0" marR="0" lvl="0" indent="0" algn="r" defTabSz="914400" rtl="0" eaLnBrk="1" fontAlgn="base" latinLnBrk="0" hangingPunct="1">
              <a:lnSpc>
                <a:spcPct val="100000"/>
              </a:lnSpc>
              <a:spcBef>
                <a:spcPct val="0"/>
              </a:spcBef>
              <a:spcAft>
                <a:spcPct val="0"/>
              </a:spcAft>
              <a:buClrTx/>
              <a:buSzTx/>
              <a:buFontTx/>
              <a:buNone/>
              <a:tabLst/>
            </a:pPr>
            <a:r>
              <a:rPr kumimoji="0" lang="ro-RO"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metodice activează profesori </a:t>
            </a:r>
          </a:p>
          <a:p>
            <a:pPr marL="0" marR="0" lvl="0" indent="0" algn="r" defTabSz="914400" rtl="0" eaLnBrk="1" fontAlgn="base" latinLnBrk="0" hangingPunct="1">
              <a:lnSpc>
                <a:spcPct val="100000"/>
              </a:lnSpc>
              <a:spcBef>
                <a:spcPct val="0"/>
              </a:spcBef>
              <a:spcAft>
                <a:spcPct val="0"/>
              </a:spcAft>
              <a:buClrTx/>
              <a:buSzTx/>
              <a:buFontTx/>
              <a:buNone/>
              <a:tabLst/>
            </a:pPr>
            <a:r>
              <a:rPr kumimoji="0" lang="ro-RO"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cu grad didactic superior.</a:t>
            </a:r>
          </a:p>
          <a:p>
            <a:pPr marL="0" marR="0" lvl="0" indent="0" algn="r" defTabSz="914400" rtl="0" eaLnBrk="1" fontAlgn="base" latinLnBrk="0" hangingPunct="1">
              <a:lnSpc>
                <a:spcPct val="100000"/>
              </a:lnSpc>
              <a:spcBef>
                <a:spcPct val="0"/>
              </a:spcBef>
              <a:spcAft>
                <a:spcPct val="0"/>
              </a:spcAft>
              <a:buClrTx/>
              <a:buSzTx/>
              <a:buFontTx/>
              <a:buNone/>
              <a:tabLst/>
            </a:pPr>
            <a:r>
              <a:rPr kumimoji="0" lang="ro-RO"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Acestea fiind comisia  de limba  </a:t>
            </a:r>
          </a:p>
          <a:p>
            <a:pPr marL="0" marR="0" lvl="0" indent="0" algn="r" defTabSz="914400" rtl="0" eaLnBrk="1" fontAlgn="base" latinLnBrk="0" hangingPunct="1">
              <a:lnSpc>
                <a:spcPct val="100000"/>
              </a:lnSpc>
              <a:spcBef>
                <a:spcPct val="0"/>
              </a:spcBef>
              <a:spcAft>
                <a:spcPct val="0"/>
              </a:spcAft>
              <a:buClrTx/>
              <a:buSzTx/>
              <a:buFontTx/>
              <a:buNone/>
              <a:tabLst/>
            </a:pPr>
            <a:r>
              <a:rPr kumimoji="0" lang="ro-RO"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și literatura română ,</a:t>
            </a:r>
          </a:p>
          <a:p>
            <a:pPr marL="0" marR="0" lvl="0" indent="0" algn="r" defTabSz="914400" rtl="0" eaLnBrk="1" fontAlgn="base" latinLnBrk="0" hangingPunct="1">
              <a:lnSpc>
                <a:spcPct val="100000"/>
              </a:lnSpc>
              <a:spcBef>
                <a:spcPct val="0"/>
              </a:spcBef>
              <a:spcAft>
                <a:spcPct val="0"/>
              </a:spcAft>
              <a:buClrTx/>
              <a:buSzTx/>
              <a:buFontTx/>
              <a:buNone/>
              <a:tabLst/>
            </a:pPr>
            <a:r>
              <a:rPr kumimoji="0" lang="ro-RO"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condusă</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de către d-</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na</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Morari</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Ina</a:t>
            </a:r>
            <a:r>
              <a:rPr kumimoji="0" lang="ro-RO"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a:t>
            </a:r>
            <a:endParaRPr kumimoji="0" lang="ro-RO"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endParaRPr>
          </a:p>
          <a:p>
            <a:pPr marL="0" marR="0" lvl="0" indent="0" algn="r" defTabSz="914400" rtl="0" eaLnBrk="1" fontAlgn="base" latinLnBrk="0" hangingPunct="1">
              <a:lnSpc>
                <a:spcPct val="100000"/>
              </a:lnSpc>
              <a:spcBef>
                <a:spcPct val="0"/>
              </a:spcBef>
              <a:spcAft>
                <a:spcPct val="0"/>
              </a:spcAft>
              <a:buClrTx/>
              <a:buSzTx/>
              <a:buFontTx/>
              <a:buNone/>
              <a:tabLst/>
            </a:pPr>
            <a:r>
              <a:rPr kumimoji="0" lang="ro-RO" altLang="zh-CN" sz="800" i="1" u="none" strike="noStrike" cap="none" normalizeH="0" dirty="0" smtClean="0">
                <a:ln>
                  <a:noFill/>
                </a:ln>
                <a:solidFill>
                  <a:schemeClr val="tx1"/>
                </a:solidFill>
                <a:effectLst/>
                <a:latin typeface="Times New Roman" pitchFamily="18" charset="0"/>
                <a:ea typeface="AR PL SungtiL GB"/>
                <a:cs typeface="Times New Roman" pitchFamily="18" charset="0"/>
              </a:rPr>
              <a:t> </a:t>
            </a:r>
            <a:r>
              <a:rPr kumimoji="0" lang="ro-RO" altLang="zh-CN" sz="800" i="1" u="none" strike="noStrike" cap="none" normalizeH="0" dirty="0" smtClean="0">
                <a:ln>
                  <a:noFill/>
                </a:ln>
                <a:solidFill>
                  <a:schemeClr val="tx1"/>
                </a:solidFill>
                <a:effectLst/>
                <a:latin typeface="Times New Roman" pitchFamily="18" charset="0"/>
                <a:ea typeface="AR PL SungtiL GB"/>
                <a:cs typeface="Times New Roman" pitchFamily="18" charset="0"/>
              </a:rPr>
              <a:t> </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comisia</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de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limbi</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străine</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a:t>
            </a:r>
            <a:endParaRPr kumimoji="0" lang="ro-RO"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endParaRPr>
          </a:p>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dirijată</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de d-</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na</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Mandatari</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Ludmila</a:t>
            </a:r>
            <a:r>
              <a:rPr lang="ro-RO" altLang="zh-CN" sz="800" i="1" dirty="0" smtClean="0">
                <a:latin typeface="Times New Roman" pitchFamily="18" charset="0"/>
                <a:ea typeface="AR PL SungtiL GB"/>
                <a:cs typeface="Times New Roman" pitchFamily="18" charset="0"/>
              </a:rPr>
              <a:t> și comisia de biologie-chimie,dirijată de d-na Conac Corina.</a:t>
            </a:r>
            <a:endParaRPr kumimoji="0" lang="ru-RU" altLang="zh-CN" sz="800" i="1"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În liceu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funcţionează</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o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sală</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a:t>
            </a:r>
            <a:endParaRPr kumimoji="0" lang="ro-RO"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sportivă</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şi un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stadion</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bine</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amenajat,cămin</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pentru cei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veniţi</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să-şi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facă</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studiile</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din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afara</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oraşului</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Coordonator</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al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comisiei</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diriginţilor</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de clasă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este</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d-</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na</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Levinţa</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Mariana, care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dirijează</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clubul</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de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dezbateri</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Debote</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-Club We-Know!”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și</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al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proiectului</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ROBOCLUB. Cele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menţionate</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mai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sus</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sunt</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doar</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un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mic</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crâmpei</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din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multiplele</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priorităţi pe care le au elevii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ce</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-şi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fac</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studiile</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în liceul nostru.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Veniţi</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să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învăţaţi</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în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instituţia</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noastră</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pentru</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a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simţi</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cu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adevărat</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sensul</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studierii</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în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profunzime</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a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ştiinţelor</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artelor</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şi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culturii</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Tuturor</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elevilor şi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profesorilor</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din liceu le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dorim</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un an şcolar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plin</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de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culoare</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şi </a:t>
            </a:r>
            <a:r>
              <a:rPr kumimoji="0" lang="en-US" altLang="zh-CN" sz="800"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contur</a:t>
            </a:r>
            <a:r>
              <a:rPr kumimoji="0" lang="en-US" altLang="zh-CN" sz="800"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a:t>
            </a:r>
            <a:endParaRPr kumimoji="0" lang="en-US" altLang="zh-CN" sz="800" i="1"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1034" name="Picture 10" descr="C:\Users\Олег\Desktop\FB_IMG_1507478802285.jpg"/>
          <p:cNvPicPr>
            <a:picLocks noChangeAspect="1" noChangeArrowheads="1"/>
          </p:cNvPicPr>
          <p:nvPr/>
        </p:nvPicPr>
        <p:blipFill>
          <a:blip r:embed="rId9" cstate="print"/>
          <a:srcRect/>
          <a:stretch>
            <a:fillRect/>
          </a:stretch>
        </p:blipFill>
        <p:spPr bwMode="auto">
          <a:xfrm>
            <a:off x="3645024" y="5076056"/>
            <a:ext cx="1440161" cy="1080120"/>
          </a:xfrm>
          <a:prstGeom prst="rect">
            <a:avLst/>
          </a:prstGeom>
          <a:noFill/>
        </p:spPr>
      </p:pic>
      <p:sp>
        <p:nvSpPr>
          <p:cNvPr id="1035" name="Rectangle 11"/>
          <p:cNvSpPr>
            <a:spLocks noChangeArrowheads="1"/>
          </p:cNvSpPr>
          <p:nvPr/>
        </p:nvSpPr>
        <p:spPr bwMode="auto">
          <a:xfrm>
            <a:off x="2276872" y="1353706"/>
            <a:ext cx="1872208" cy="5539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200" b="1" i="1" u="sng" strike="noStrike" cap="none" normalizeH="0" baseline="0" dirty="0" err="1" smtClean="0">
                <a:ln>
                  <a:noFill/>
                </a:ln>
                <a:solidFill>
                  <a:schemeClr val="tx1"/>
                </a:solidFill>
                <a:effectLst/>
                <a:latin typeface="Times New Roman" pitchFamily="18" charset="0"/>
                <a:ea typeface="AR PL SungtiL GB"/>
                <a:cs typeface="Times New Roman" pitchFamily="18" charset="0"/>
              </a:rPr>
              <a:t>Articol</a:t>
            </a:r>
            <a:r>
              <a:rPr kumimoji="0" lang="en-US" altLang="zh-CN" sz="1200" b="1" i="1" u="sng" strike="noStrike" cap="none" normalizeH="0" baseline="0" dirty="0" smtClean="0">
                <a:ln>
                  <a:noFill/>
                </a:ln>
                <a:solidFill>
                  <a:schemeClr val="tx1"/>
                </a:solidFill>
                <a:effectLst/>
                <a:latin typeface="Times New Roman" pitchFamily="18" charset="0"/>
                <a:ea typeface="AR PL SungtiL GB"/>
                <a:cs typeface="Times New Roman" pitchFamily="18" charset="0"/>
              </a:rPr>
              <a:t> de fond </a:t>
            </a:r>
            <a:endParaRPr kumimoji="0" lang="ro-RO" altLang="zh-CN" sz="1200" b="1" i="1" u="sng" strike="noStrike" cap="none" normalizeH="0" baseline="0" dirty="0" smtClean="0">
              <a:ln>
                <a:noFill/>
              </a:ln>
              <a:solidFill>
                <a:schemeClr val="tx1"/>
              </a:solidFill>
              <a:effectLst/>
              <a:latin typeface="Times New Roman" pitchFamily="18" charset="0"/>
              <a:ea typeface="AR PL SungtiL GB"/>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altLang="zh-CN" sz="600" b="1" i="1"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1"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Bună</a:t>
            </a:r>
            <a:r>
              <a:rPr kumimoji="0" lang="en-US" altLang="zh-CN" sz="1200" b="1"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a:t>
            </a:r>
            <a:r>
              <a:rPr kumimoji="0" lang="en-US" altLang="zh-CN" sz="1200" b="1" i="1" u="none" strike="noStrike" cap="none" normalizeH="0" baseline="0" dirty="0" err="1" smtClean="0">
                <a:ln>
                  <a:noFill/>
                </a:ln>
                <a:solidFill>
                  <a:schemeClr val="tx1"/>
                </a:solidFill>
                <a:effectLst/>
                <a:latin typeface="Times New Roman" pitchFamily="18" charset="0"/>
                <a:ea typeface="AR PL SungtiL GB"/>
                <a:cs typeface="Times New Roman" pitchFamily="18" charset="0"/>
              </a:rPr>
              <a:t>ziua</a:t>
            </a:r>
            <a:r>
              <a:rPr kumimoji="0" lang="en-US" altLang="zh-CN" sz="1200" b="1" i="1" u="none" strike="noStrike" cap="none" normalizeH="0" baseline="0" dirty="0" smtClean="0">
                <a:ln>
                  <a:noFill/>
                </a:ln>
                <a:solidFill>
                  <a:schemeClr val="tx1"/>
                </a:solidFill>
                <a:effectLst/>
                <a:latin typeface="Times New Roman" pitchFamily="18" charset="0"/>
                <a:ea typeface="AR PL SungtiL GB"/>
                <a:cs typeface="Times New Roman" pitchFamily="18" charset="0"/>
              </a:rPr>
              <a:t> ,drag liceu! </a:t>
            </a:r>
            <a:endParaRPr kumimoji="0" lang="en-US" altLang="zh-CN" sz="1800" b="1" i="1"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4" name="Прямоугольник 23"/>
          <p:cNvSpPr/>
          <p:nvPr/>
        </p:nvSpPr>
        <p:spPr>
          <a:xfrm>
            <a:off x="3284984" y="7371020"/>
            <a:ext cx="3429000" cy="369332"/>
          </a:xfrm>
          <a:prstGeom prst="rect">
            <a:avLst/>
          </a:prstGeom>
        </p:spPr>
        <p:txBody>
          <a:bodyPr>
            <a:spAutoFit/>
          </a:bodyPr>
          <a:lstStyle/>
          <a:p>
            <a:pPr algn="r"/>
            <a:r>
              <a:rPr lang="en-US" sz="900" b="1" i="1" u="sng" dirty="0" smtClean="0">
                <a:latin typeface="Times New Roman" pitchFamily="18" charset="0"/>
                <a:cs typeface="Times New Roman" pitchFamily="18" charset="0"/>
              </a:rPr>
              <a:t>Emilia </a:t>
            </a:r>
            <a:r>
              <a:rPr lang="en-US" sz="900" b="1" i="1" u="sng" dirty="0" err="1" smtClean="0">
                <a:latin typeface="Times New Roman" pitchFamily="18" charset="0"/>
                <a:cs typeface="Times New Roman" pitchFamily="18" charset="0"/>
              </a:rPr>
              <a:t>Tiron</a:t>
            </a:r>
            <a:r>
              <a:rPr lang="en-US" sz="900" b="1" i="1" u="sng" dirty="0" smtClean="0">
                <a:latin typeface="Times New Roman" pitchFamily="18" charset="0"/>
                <a:cs typeface="Times New Roman" pitchFamily="18" charset="0"/>
              </a:rPr>
              <a:t>, </a:t>
            </a:r>
            <a:endParaRPr lang="ru-RU" sz="900" b="1" dirty="0" smtClean="0">
              <a:latin typeface="Times New Roman" pitchFamily="18" charset="0"/>
              <a:cs typeface="Times New Roman" pitchFamily="18" charset="0"/>
            </a:endParaRPr>
          </a:p>
          <a:p>
            <a:pPr algn="r"/>
            <a:r>
              <a:rPr lang="en-US" sz="900" b="1" i="1" u="sng" dirty="0" err="1" smtClean="0">
                <a:latin typeface="Times New Roman" pitchFamily="18" charset="0"/>
                <a:cs typeface="Times New Roman" pitchFamily="18" charset="0"/>
              </a:rPr>
              <a:t>coordonator</a:t>
            </a:r>
            <a:r>
              <a:rPr lang="en-US" sz="900" b="1" i="1" u="sng" dirty="0" smtClean="0">
                <a:latin typeface="Times New Roman" pitchFamily="18" charset="0"/>
                <a:cs typeface="Times New Roman" pitchFamily="18" charset="0"/>
              </a:rPr>
              <a:t> al </a:t>
            </a:r>
            <a:r>
              <a:rPr lang="en-US" sz="900" b="1" i="1" u="sng" dirty="0" err="1" smtClean="0">
                <a:latin typeface="Times New Roman" pitchFamily="18" charset="0"/>
                <a:cs typeface="Times New Roman" pitchFamily="18" charset="0"/>
              </a:rPr>
              <a:t>echipei</a:t>
            </a:r>
            <a:r>
              <a:rPr lang="en-US" sz="900" b="1" i="1" u="sng" dirty="0" smtClean="0">
                <a:latin typeface="Times New Roman" pitchFamily="18" charset="0"/>
                <a:cs typeface="Times New Roman" pitchFamily="18" charset="0"/>
              </a:rPr>
              <a:t> </a:t>
            </a:r>
            <a:r>
              <a:rPr lang="en-US" sz="900" b="1" i="1" u="sng" dirty="0" err="1" smtClean="0">
                <a:latin typeface="Times New Roman" pitchFamily="18" charset="0"/>
                <a:cs typeface="Times New Roman" pitchFamily="18" charset="0"/>
              </a:rPr>
              <a:t>redacţionale</a:t>
            </a:r>
            <a:r>
              <a:rPr lang="en-US" sz="900" b="1" i="1" u="sng" dirty="0" smtClean="0">
                <a:latin typeface="Times New Roman" pitchFamily="18" charset="0"/>
                <a:cs typeface="Times New Roman" pitchFamily="18" charset="0"/>
              </a:rPr>
              <a:t>. </a:t>
            </a:r>
            <a:endParaRPr lang="ru-RU" sz="900" b="1"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25C68B6-61C2-468F-89AB-4B9F7531AA68}" type="slidenum">
              <a:rPr lang="ru-RU" smtClean="0"/>
              <a:pPr/>
              <a:t>2</a:t>
            </a:fld>
            <a:endParaRPr lang="ru-RU" dirty="0"/>
          </a:p>
        </p:txBody>
      </p:sp>
      <p:pic>
        <p:nvPicPr>
          <p:cNvPr id="3" name="Рисунок 2" descr="C:\Users\leonea\Desktop\LTVCG.jpg"/>
          <p:cNvPicPr/>
          <p:nvPr/>
        </p:nvPicPr>
        <p:blipFill>
          <a:blip r:embed="rId2" cstate="print"/>
          <a:srcRect/>
          <a:stretch>
            <a:fillRect/>
          </a:stretch>
        </p:blipFill>
        <p:spPr bwMode="auto">
          <a:xfrm>
            <a:off x="188640" y="323528"/>
            <a:ext cx="648072" cy="648072"/>
          </a:xfrm>
          <a:prstGeom prst="rect">
            <a:avLst/>
          </a:prstGeom>
          <a:noFill/>
          <a:ln w="9525">
            <a:noFill/>
            <a:miter lim="800000"/>
            <a:headEnd/>
            <a:tailEnd/>
          </a:ln>
        </p:spPr>
      </p:pic>
      <p:pic>
        <p:nvPicPr>
          <p:cNvPr id="4" name="Picture 2" descr="C:\Users\Олег\Desktop\descărcare.jpg"/>
          <p:cNvPicPr>
            <a:picLocks noChangeAspect="1" noChangeArrowheads="1"/>
          </p:cNvPicPr>
          <p:nvPr/>
        </p:nvPicPr>
        <p:blipFill>
          <a:blip r:embed="rId3" cstate="print"/>
          <a:srcRect/>
          <a:stretch>
            <a:fillRect/>
          </a:stretch>
        </p:blipFill>
        <p:spPr bwMode="auto">
          <a:xfrm>
            <a:off x="6021288" y="179512"/>
            <a:ext cx="499051" cy="720080"/>
          </a:xfrm>
          <a:prstGeom prst="rect">
            <a:avLst/>
          </a:prstGeom>
          <a:noFill/>
        </p:spPr>
      </p:pic>
      <p:sp>
        <p:nvSpPr>
          <p:cNvPr id="5" name="TextBox 4"/>
          <p:cNvSpPr txBox="1"/>
          <p:nvPr/>
        </p:nvSpPr>
        <p:spPr>
          <a:xfrm>
            <a:off x="1124744" y="757317"/>
            <a:ext cx="4536504" cy="646331"/>
          </a:xfrm>
          <a:prstGeom prst="rect">
            <a:avLst/>
          </a:prstGeom>
          <a:noFill/>
        </p:spPr>
        <p:txBody>
          <a:bodyPr wrap="square" rtlCol="0">
            <a:prstTxWarp prst="textArchUp">
              <a:avLst/>
            </a:prstTxWarp>
            <a:spAutoFit/>
          </a:bodyPr>
          <a:lstStyle/>
          <a:p>
            <a:r>
              <a:rPr lang="ro-RO" b="1" i="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Discuții despre tot și despre toate...</a:t>
            </a:r>
            <a:endParaRPr lang="ru-RU" b="1" i="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endParaRPr>
          </a:p>
        </p:txBody>
      </p:sp>
      <p:sp>
        <p:nvSpPr>
          <p:cNvPr id="6" name="TextBox 5"/>
          <p:cNvSpPr txBox="1"/>
          <p:nvPr/>
        </p:nvSpPr>
        <p:spPr>
          <a:xfrm>
            <a:off x="1124744" y="1034897"/>
            <a:ext cx="4680520" cy="584775"/>
          </a:xfrm>
          <a:prstGeom prst="rect">
            <a:avLst/>
          </a:prstGeom>
          <a:noFill/>
        </p:spPr>
        <p:txBody>
          <a:bodyPr wrap="square" rtlCol="0">
            <a:spAutoFit/>
          </a:bodyPr>
          <a:lstStyle/>
          <a:p>
            <a:pPr algn="ctr"/>
            <a:r>
              <a:rPr lang="ro-RO" sz="1600" b="1" i="1" u="sng" dirty="0" smtClean="0">
                <a:effectLst>
                  <a:outerShdw blurRad="38100" dist="38100" dir="2700000" algn="tl">
                    <a:srgbClr val="000000">
                      <a:alpha val="43137"/>
                    </a:srgbClr>
                  </a:outerShdw>
                </a:effectLst>
                <a:latin typeface="Times New Roman" pitchFamily="18" charset="0"/>
                <a:cs typeface="Times New Roman" pitchFamily="18" charset="0"/>
              </a:rPr>
              <a:t>Interviu cu Doamna Leucă Liliana,director al IP L.T.„Vasile Coroban”</a:t>
            </a:r>
            <a:endParaRPr lang="ru-RU" sz="1600" b="1" i="1" u="sng"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7" name="TextBox 6"/>
          <p:cNvSpPr txBox="1"/>
          <p:nvPr/>
        </p:nvSpPr>
        <p:spPr>
          <a:xfrm>
            <a:off x="404664" y="1619672"/>
            <a:ext cx="3096344" cy="4616648"/>
          </a:xfrm>
          <a:prstGeom prst="rect">
            <a:avLst/>
          </a:prstGeom>
          <a:noFill/>
        </p:spPr>
        <p:txBody>
          <a:bodyPr wrap="square" rtlCol="0">
            <a:spAutoFit/>
          </a:bodyPr>
          <a:lstStyle/>
          <a:p>
            <a:r>
              <a:rPr lang="ro-RO" sz="900" b="1" i="1" dirty="0" smtClean="0">
                <a:latin typeface="Times New Roman" pitchFamily="18" charset="0"/>
                <a:cs typeface="Times New Roman" pitchFamily="18" charset="0"/>
              </a:rPr>
              <a:t>I:Doamna Liliana,povestiți-ne despre particularitățile profesiei de dascăl.Ce va motivat să deveniți profesor?Ce greutăți ați întâlnit în timpul activității profesionale?</a:t>
            </a:r>
          </a:p>
          <a:p>
            <a:endParaRPr lang="ro-RO" sz="900" b="1" i="1" dirty="0" smtClean="0">
              <a:latin typeface="Times New Roman" pitchFamily="18" charset="0"/>
              <a:cs typeface="Times New Roman" pitchFamily="18" charset="0"/>
            </a:endParaRPr>
          </a:p>
          <a:p>
            <a:endParaRPr lang="ro-RO" sz="900" b="1" i="1" dirty="0" smtClean="0">
              <a:latin typeface="Times New Roman" pitchFamily="18" charset="0"/>
              <a:cs typeface="Times New Roman" pitchFamily="18" charset="0"/>
            </a:endParaRPr>
          </a:p>
          <a:p>
            <a:r>
              <a:rPr lang="ro-RO" sz="900" b="1" i="1" dirty="0" smtClean="0">
                <a:latin typeface="Times New Roman" pitchFamily="18" charset="0"/>
                <a:cs typeface="Times New Roman" pitchFamily="18" charset="0"/>
              </a:rPr>
              <a:t>-</a:t>
            </a:r>
            <a:r>
              <a:rPr lang="ro-RO" sz="900" i="1" dirty="0" smtClean="0">
                <a:latin typeface="Times New Roman" pitchFamily="18" charset="0"/>
                <a:cs typeface="Times New Roman" pitchFamily="18" charset="0"/>
              </a:rPr>
              <a:t>Pentru început pot spune : când m-am hotărât să devin profesoară de biologie nu știam ce presupune ,în sine,profesia de dascăl.Abia când mi-am început activitatea în IP Liceul Teoretic ”Vasile Coroban”,pe atunci Școala Nr.1,apropo ,din această instituție mi-am luat și eu zborul în lumea mare,atunci am înțeles ce simbolizează munca unui profesor.</a:t>
            </a:r>
          </a:p>
          <a:p>
            <a:r>
              <a:rPr lang="ro-RO" sz="900" i="1" dirty="0" smtClean="0">
                <a:latin typeface="Times New Roman" pitchFamily="18" charset="0"/>
                <a:cs typeface="Times New Roman" pitchFamily="18" charset="0"/>
              </a:rPr>
              <a:t>Un profesor nu are ore de muncă concret strabilite,el este profesor și când pleacă acasă.Un profesor nu doarme nopți în șir , pentru a planifica lecțiile de a doua zi,astfel încât ele să fie captivante și mai aproape de elevii cărora le predau.</a:t>
            </a:r>
          </a:p>
          <a:p>
            <a:r>
              <a:rPr lang="ro-RO" sz="900" b="1" i="1" dirty="0" smtClean="0">
                <a:latin typeface="Times New Roman" pitchFamily="18" charset="0"/>
                <a:cs typeface="Times New Roman" pitchFamily="18" charset="0"/>
              </a:rPr>
              <a:t>  </a:t>
            </a:r>
            <a:r>
              <a:rPr lang="ro-RO" sz="900" i="1" dirty="0" smtClean="0">
                <a:latin typeface="Times New Roman" pitchFamily="18" charset="0"/>
                <a:cs typeface="Times New Roman" pitchFamily="18" charset="0"/>
              </a:rPr>
              <a:t>Am ales această profesie deoarece ea presupune multă creativitate,ingeniozitate și dăruire de sine,eu fiind o fire creativă ,m-am asociat de mică cu această meserie.</a:t>
            </a:r>
          </a:p>
          <a:p>
            <a:endParaRPr lang="ro-RO" sz="900" i="1" dirty="0" smtClean="0">
              <a:latin typeface="Times New Roman" pitchFamily="18" charset="0"/>
              <a:cs typeface="Times New Roman" pitchFamily="18" charset="0"/>
            </a:endParaRPr>
          </a:p>
          <a:p>
            <a:endParaRPr lang="ro-RO" sz="900" i="1" dirty="0" smtClean="0">
              <a:latin typeface="Times New Roman" pitchFamily="18" charset="0"/>
              <a:cs typeface="Times New Roman" pitchFamily="18" charset="0"/>
            </a:endParaRPr>
          </a:p>
          <a:p>
            <a:r>
              <a:rPr lang="ro-RO" sz="900" b="1" i="1" dirty="0" smtClean="0">
                <a:latin typeface="Times New Roman" pitchFamily="18" charset="0"/>
                <a:cs typeface="Times New Roman" pitchFamily="18" charset="0"/>
              </a:rPr>
              <a:t>I:Cum a început acest an școlar pentru dumneavoastră?Ce planuri aveți pentru anul de studiu 2017-2018?</a:t>
            </a:r>
          </a:p>
          <a:p>
            <a:endParaRPr lang="ro-RO" sz="900" i="1" dirty="0" smtClean="0">
              <a:latin typeface="Times New Roman" pitchFamily="18" charset="0"/>
              <a:cs typeface="Times New Roman" pitchFamily="18" charset="0"/>
            </a:endParaRPr>
          </a:p>
          <a:p>
            <a:endParaRPr lang="ro-RO" sz="900" i="1" dirty="0" smtClean="0">
              <a:latin typeface="Times New Roman" pitchFamily="18" charset="0"/>
              <a:cs typeface="Times New Roman" pitchFamily="18" charset="0"/>
            </a:endParaRPr>
          </a:p>
          <a:p>
            <a:r>
              <a:rPr lang="ro-RO" sz="900" i="1" dirty="0" smtClean="0">
                <a:latin typeface="Times New Roman" pitchFamily="18" charset="0"/>
                <a:cs typeface="Times New Roman" pitchFamily="18" charset="0"/>
              </a:rPr>
              <a:t>-Acest an a început cu noi puteri,noi speranțe pentru un viitor mai bun.A venit însoțit de noi proiecte promițătoare,de noi succese ale elevilor și profesorilor din instituția a cărei manager sunt.Încerc să nu-mi planific acțiunile pentru o perioadă atât de înaintată,pot doar să sper la ceva mai bun,iar viitorul ne va arăta adevărul.</a:t>
            </a:r>
          </a:p>
          <a:p>
            <a:endParaRPr lang="ro-RO" sz="1200" b="1" i="1" dirty="0" smtClean="0">
              <a:latin typeface="Times New Roman" pitchFamily="18" charset="0"/>
              <a:cs typeface="Times New Roman" pitchFamily="18" charset="0"/>
            </a:endParaRPr>
          </a:p>
          <a:p>
            <a:endParaRPr lang="ru-RU" sz="1200" b="1" i="1" dirty="0">
              <a:latin typeface="Times New Roman" pitchFamily="18" charset="0"/>
              <a:cs typeface="Times New Roman" pitchFamily="18" charset="0"/>
            </a:endParaRPr>
          </a:p>
        </p:txBody>
      </p:sp>
      <p:sp>
        <p:nvSpPr>
          <p:cNvPr id="8" name="TextBox 7"/>
          <p:cNvSpPr txBox="1"/>
          <p:nvPr/>
        </p:nvSpPr>
        <p:spPr>
          <a:xfrm>
            <a:off x="3573016" y="1691680"/>
            <a:ext cx="2808312" cy="1892826"/>
          </a:xfrm>
          <a:prstGeom prst="rect">
            <a:avLst/>
          </a:prstGeom>
          <a:noFill/>
        </p:spPr>
        <p:txBody>
          <a:bodyPr wrap="square" rtlCol="0">
            <a:spAutoFit/>
          </a:bodyPr>
          <a:lstStyle/>
          <a:p>
            <a:r>
              <a:rPr lang="ro-RO" sz="900" b="1" i="1" dirty="0" smtClean="0">
                <a:latin typeface="Times New Roman" pitchFamily="18" charset="0"/>
                <a:cs typeface="Times New Roman" pitchFamily="18" charset="0"/>
              </a:rPr>
              <a:t>I:Cu prilejul sărbătorii dedicate Zilei Profesionale a Lucrătorului în Învățământ, ce ați dori să le transmite-ți colegilor de meserie?</a:t>
            </a:r>
          </a:p>
          <a:p>
            <a:endParaRPr lang="ro-RO" sz="900" b="1" i="1" dirty="0" smtClean="0">
              <a:latin typeface="Times New Roman" pitchFamily="18" charset="0"/>
              <a:cs typeface="Times New Roman" pitchFamily="18" charset="0"/>
            </a:endParaRPr>
          </a:p>
          <a:p>
            <a:endParaRPr lang="ro-RO" sz="900" b="1" i="1" dirty="0" smtClean="0">
              <a:latin typeface="Times New Roman" pitchFamily="18" charset="0"/>
              <a:cs typeface="Times New Roman" pitchFamily="18" charset="0"/>
            </a:endParaRPr>
          </a:p>
          <a:p>
            <a:r>
              <a:rPr lang="ro-RO" sz="900" b="1" i="1" dirty="0" smtClean="0">
                <a:latin typeface="Times New Roman" pitchFamily="18" charset="0"/>
                <a:cs typeface="Times New Roman" pitchFamily="18" charset="0"/>
              </a:rPr>
              <a:t>-</a:t>
            </a:r>
            <a:r>
              <a:rPr lang="ro-RO" sz="900" i="1" dirty="0" smtClean="0">
                <a:latin typeface="Times New Roman" pitchFamily="18" charset="0"/>
                <a:cs typeface="Times New Roman" pitchFamily="18" charset="0"/>
              </a:rPr>
              <a:t>Voi face acest lucru cu mult drag,deoarece o bună parte din colectivul de profesori în care lucrez, mi-au predat și mie, au contribuit la formarea mea ca personalitate.Mă închin pțnă la pămțnt în fața profesionalismului pe care îl poartă în ei și le mulțumesc pentru că datorită lor putem schimba viitorul școlii,spre timpuri mai prospere și mai luminoase.Le doresc multă răbdare,putere și realizări frumoase pe plan profesional.</a:t>
            </a:r>
            <a:endParaRPr lang="ru-RU" sz="900" b="1" i="1" dirty="0">
              <a:latin typeface="Times New Roman" pitchFamily="18" charset="0"/>
              <a:cs typeface="Times New Roman" pitchFamily="18" charset="0"/>
            </a:endParaRPr>
          </a:p>
        </p:txBody>
      </p:sp>
      <p:pic>
        <p:nvPicPr>
          <p:cNvPr id="18435" name="Picture 3" descr="C:\Users\Олег\Desktop\FB_IMG_1507487640600.jpg"/>
          <p:cNvPicPr>
            <a:picLocks noChangeAspect="1" noChangeArrowheads="1"/>
          </p:cNvPicPr>
          <p:nvPr/>
        </p:nvPicPr>
        <p:blipFill>
          <a:blip r:embed="rId4" cstate="print"/>
          <a:srcRect/>
          <a:stretch>
            <a:fillRect/>
          </a:stretch>
        </p:blipFill>
        <p:spPr bwMode="auto">
          <a:xfrm>
            <a:off x="3789040" y="3707904"/>
            <a:ext cx="2448272" cy="2448272"/>
          </a:xfrm>
          <a:prstGeom prst="rect">
            <a:avLst/>
          </a:prstGeom>
          <a:noFill/>
        </p:spPr>
      </p:pic>
      <p:sp>
        <p:nvSpPr>
          <p:cNvPr id="11" name="TextBox 10"/>
          <p:cNvSpPr txBox="1"/>
          <p:nvPr/>
        </p:nvSpPr>
        <p:spPr>
          <a:xfrm>
            <a:off x="2996952" y="6372200"/>
            <a:ext cx="3744416" cy="369332"/>
          </a:xfrm>
          <a:prstGeom prst="rect">
            <a:avLst/>
          </a:prstGeom>
          <a:noFill/>
        </p:spPr>
        <p:txBody>
          <a:bodyPr wrap="square" rtlCol="0">
            <a:spAutoFit/>
          </a:bodyPr>
          <a:lstStyle/>
          <a:p>
            <a:pPr algn="ctr"/>
            <a:r>
              <a:rPr lang="ro-RO" b="1" i="1" dirty="0" smtClean="0">
                <a:effectLst>
                  <a:outerShdw blurRad="38100" dist="38100" dir="2700000" algn="tl">
                    <a:srgbClr val="000000">
                      <a:alpha val="43137"/>
                    </a:srgbClr>
                  </a:outerShdw>
                  <a:reflection blurRad="6350" stA="55000" endA="300" endPos="45500" dir="5400000" sy="-100000" algn="bl" rotWithShape="0"/>
                </a:effectLst>
                <a:latin typeface="Times New Roman" pitchFamily="18" charset="0"/>
                <a:cs typeface="Times New Roman" pitchFamily="18" charset="0"/>
              </a:rPr>
              <a:t>Gânduri...</a:t>
            </a:r>
            <a:endParaRPr lang="ru-RU" b="1" i="1" dirty="0">
              <a:effectLst>
                <a:outerShdw blurRad="38100" dist="38100" dir="2700000" algn="tl">
                  <a:srgbClr val="000000">
                    <a:alpha val="43137"/>
                  </a:srgbClr>
                </a:outerShdw>
                <a:reflection blurRad="6350" stA="55000" endA="300" endPos="45500" dir="5400000" sy="-100000" algn="bl" rotWithShape="0"/>
              </a:effectLst>
              <a:latin typeface="Times New Roman" pitchFamily="18" charset="0"/>
              <a:cs typeface="Times New Roman" pitchFamily="18" charset="0"/>
            </a:endParaRPr>
          </a:p>
        </p:txBody>
      </p:sp>
      <p:sp>
        <p:nvSpPr>
          <p:cNvPr id="12" name="TextBox 11"/>
          <p:cNvSpPr txBox="1"/>
          <p:nvPr/>
        </p:nvSpPr>
        <p:spPr>
          <a:xfrm>
            <a:off x="3068960" y="6300192"/>
            <a:ext cx="3528392" cy="2616101"/>
          </a:xfrm>
          <a:prstGeom prst="rect">
            <a:avLst/>
          </a:prstGeom>
          <a:noFill/>
          <a:ln w="6350">
            <a:solidFill>
              <a:schemeClr val="tx1"/>
            </a:solidFill>
          </a:ln>
        </p:spPr>
        <p:txBody>
          <a:bodyPr wrap="square" rtlCol="0">
            <a:spAutoFit/>
          </a:bodyPr>
          <a:lstStyle/>
          <a:p>
            <a:endParaRPr lang="ro-RO" sz="1400" i="1" dirty="0" smtClean="0">
              <a:latin typeface="Times New Roman" pitchFamily="18" charset="0"/>
              <a:cs typeface="Times New Roman" pitchFamily="18" charset="0"/>
            </a:endParaRPr>
          </a:p>
          <a:p>
            <a:endParaRPr lang="ro-RO" sz="1400" i="1" dirty="0" smtClean="0">
              <a:latin typeface="Times New Roman" pitchFamily="18" charset="0"/>
              <a:cs typeface="Times New Roman" pitchFamily="18" charset="0"/>
            </a:endParaRPr>
          </a:p>
          <a:p>
            <a:r>
              <a:rPr lang="ro-RO" sz="1000" i="1" dirty="0" smtClean="0">
                <a:latin typeface="Times New Roman" pitchFamily="18" charset="0"/>
                <a:cs typeface="Times New Roman" pitchFamily="18" charset="0"/>
              </a:rPr>
              <a:t>Stimați profesori,</a:t>
            </a:r>
          </a:p>
          <a:p>
            <a:r>
              <a:rPr lang="ro-RO" sz="1000" i="1" dirty="0" smtClean="0">
                <a:latin typeface="Times New Roman" pitchFamily="18" charset="0"/>
                <a:cs typeface="Times New Roman" pitchFamily="18" charset="0"/>
              </a:rPr>
              <a:t>Vă mulțumim din suflet că ne ghidați calea spre cunoaștere.Vă felicităm cu ziua care vă este închinată Dumneavoastră.Vă dorim în continuare multă sănătate,multă voință pentru continuarea  lucrului pe care îl faceți cu dăruire de sine.Fie ca lumina și energia care dă valoare vieții noastre să nu se stingă niciodată,sfântul izvor al înțelepciunii să nu sece vreodată ,iar câmpul din care culegeți roadele muncii dumneavoastre să nu-și piardă din fertilitate.                                   </a:t>
            </a:r>
          </a:p>
          <a:p>
            <a:pPr algn="r"/>
            <a:r>
              <a:rPr lang="ro-RO" sz="1000" i="1" u="sng" dirty="0" smtClean="0">
                <a:latin typeface="Times New Roman" pitchFamily="18" charset="0"/>
                <a:cs typeface="Times New Roman" pitchFamily="18" charset="0"/>
              </a:rPr>
              <a:t> Cu multă admirație,</a:t>
            </a:r>
          </a:p>
          <a:p>
            <a:pPr algn="r"/>
            <a:r>
              <a:rPr lang="ro-RO" sz="1000" i="1" u="sng" dirty="0" smtClean="0">
                <a:latin typeface="Times New Roman" pitchFamily="18" charset="0"/>
                <a:cs typeface="Times New Roman" pitchFamily="18" charset="0"/>
              </a:rPr>
              <a:t>discipolul dumneavoastră,</a:t>
            </a:r>
          </a:p>
          <a:p>
            <a:pPr algn="r"/>
            <a:r>
              <a:rPr lang="ro-RO" sz="1000" i="1" u="sng" dirty="0" smtClean="0">
                <a:latin typeface="Times New Roman" pitchFamily="18" charset="0"/>
                <a:cs typeface="Times New Roman" pitchFamily="18" charset="0"/>
              </a:rPr>
              <a:t>eleva clasei a XI-a „A”.</a:t>
            </a:r>
          </a:p>
          <a:p>
            <a:pPr algn="r"/>
            <a:r>
              <a:rPr lang="ro-RO" sz="1000" i="1" u="sng" dirty="0" smtClean="0">
                <a:latin typeface="Times New Roman" pitchFamily="18" charset="0"/>
                <a:cs typeface="Times New Roman" pitchFamily="18" charset="0"/>
              </a:rPr>
              <a:t>Stepanchevici Mihaela</a:t>
            </a:r>
          </a:p>
        </p:txBody>
      </p:sp>
      <p:pic>
        <p:nvPicPr>
          <p:cNvPr id="18436" name="Picture 4" descr="C:\Users\Олег\Desktop\buchet-cu-flori-de-primvara-din-frezii-sixteen-candles.jpg"/>
          <p:cNvPicPr>
            <a:picLocks noChangeAspect="1" noChangeArrowheads="1"/>
          </p:cNvPicPr>
          <p:nvPr/>
        </p:nvPicPr>
        <p:blipFill>
          <a:blip r:embed="rId5" cstate="print"/>
          <a:srcRect/>
          <a:stretch>
            <a:fillRect/>
          </a:stretch>
        </p:blipFill>
        <p:spPr bwMode="auto">
          <a:xfrm>
            <a:off x="3933056" y="8172400"/>
            <a:ext cx="1080120" cy="719968"/>
          </a:xfrm>
          <a:prstGeom prst="rect">
            <a:avLst/>
          </a:prstGeom>
          <a:noFill/>
        </p:spPr>
      </p:pic>
      <p:pic>
        <p:nvPicPr>
          <p:cNvPr id="1026" name="Picture 2" descr="C:\Users\Олег\Desktop\received_1542924872421155.jpeg"/>
          <p:cNvPicPr>
            <a:picLocks noChangeAspect="1" noChangeArrowheads="1"/>
          </p:cNvPicPr>
          <p:nvPr/>
        </p:nvPicPr>
        <p:blipFill>
          <a:blip r:embed="rId6" cstate="print"/>
          <a:srcRect/>
          <a:stretch>
            <a:fillRect/>
          </a:stretch>
        </p:blipFill>
        <p:spPr bwMode="auto">
          <a:xfrm>
            <a:off x="188640" y="6732240"/>
            <a:ext cx="2718886" cy="1800200"/>
          </a:xfrm>
          <a:prstGeom prst="rect">
            <a:avLst/>
          </a:prstGeom>
          <a:noFill/>
        </p:spPr>
      </p:pic>
      <p:sp>
        <p:nvSpPr>
          <p:cNvPr id="14" name="TextBox 13"/>
          <p:cNvSpPr txBox="1"/>
          <p:nvPr/>
        </p:nvSpPr>
        <p:spPr>
          <a:xfrm>
            <a:off x="2348880" y="179512"/>
            <a:ext cx="2160240" cy="864096"/>
          </a:xfrm>
          <a:prstGeom prst="rect">
            <a:avLst/>
          </a:prstGeom>
          <a:noFill/>
        </p:spPr>
        <p:txBody>
          <a:bodyPr wrap="square" rtlCol="0">
            <a:prstTxWarp prst="textArchUp">
              <a:avLst>
                <a:gd name="adj" fmla="val 11551193"/>
              </a:avLst>
            </a:prstTxWarp>
            <a:spAutoFit/>
            <a:scene3d>
              <a:camera prst="orthographicFront">
                <a:rot lat="0" lon="0" rev="0"/>
              </a:camera>
              <a:lightRig rig="soft" dir="tl">
                <a:rot lat="0" lon="0" rev="0"/>
              </a:lightRig>
            </a:scene3d>
            <a:sp3d z="63500" contourW="25400" prstMaterial="matte">
              <a:bevelT w="25400" h="55880" prst="artDeco"/>
              <a:contourClr>
                <a:schemeClr val="accent2">
                  <a:tint val="20000"/>
                </a:schemeClr>
              </a:contourClr>
            </a:sp3d>
          </a:bodyPr>
          <a:lstStyle/>
          <a:p>
            <a:r>
              <a:rPr lang="en-US" b="1" i="1" spc="50" dirty="0" smtClean="0">
                <a:ln w="11430"/>
                <a:effectLst>
                  <a:outerShdw blurRad="76200" dist="50800" dir="5400000" algn="tl" rotWithShape="0">
                    <a:srgbClr val="000000">
                      <a:alpha val="65000"/>
                    </a:srgbClr>
                  </a:outerShdw>
                </a:effectLst>
                <a:latin typeface="Times New Roman" pitchFamily="18" charset="0"/>
                <a:cs typeface="Times New Roman" pitchFamily="18" charset="0"/>
              </a:rPr>
              <a:t>Urma</a:t>
            </a:r>
            <a:r>
              <a:rPr lang="ro-RO" b="1" i="1" spc="50" dirty="0" smtClean="0">
                <a:ln w="11430"/>
                <a:effectLst>
                  <a:outerShdw blurRad="76200" dist="50800" dir="5400000" algn="tl" rotWithShape="0">
                    <a:srgbClr val="000000">
                      <a:alpha val="65000"/>
                    </a:srgbClr>
                  </a:outerShdw>
                </a:effectLst>
                <a:latin typeface="Times New Roman" pitchFamily="18" charset="0"/>
                <a:cs typeface="Times New Roman" pitchFamily="18" charset="0"/>
              </a:rPr>
              <a:t>șii lui </a:t>
            </a:r>
            <a:r>
              <a:rPr lang="ro-RO" b="1" i="1" spc="50" dirty="0" smtClean="0">
                <a:ln w="11430"/>
                <a:effectLst>
                  <a:outerShdw blurRad="50800" dist="38100" dir="2700000" algn="tl" rotWithShape="0">
                    <a:prstClr val="black">
                      <a:alpha val="40000"/>
                    </a:prstClr>
                  </a:outerShdw>
                </a:effectLst>
                <a:latin typeface="Times New Roman" pitchFamily="18" charset="0"/>
                <a:cs typeface="Times New Roman" pitchFamily="18" charset="0"/>
              </a:rPr>
              <a:t>Coroban</a:t>
            </a:r>
            <a:endParaRPr lang="ru-RU" b="1" i="1" spc="50" dirty="0">
              <a:ln w="11430"/>
              <a:effectLst>
                <a:outerShdw blurRad="50800" dist="38100" dir="2700000" algn="tl" rotWithShape="0">
                  <a:prstClr val="black">
                    <a:alpha val="40000"/>
                  </a:prstClr>
                </a:outerShdw>
              </a:effectLst>
              <a:latin typeface="Times New Roman" pitchFamily="18" charset="0"/>
              <a:cs typeface="Times New Roman" pitchFamily="18" charset="0"/>
            </a:endParaRPr>
          </a:p>
        </p:txBody>
      </p:sp>
      <p:sp>
        <p:nvSpPr>
          <p:cNvPr id="16" name="Прямоугольник 15"/>
          <p:cNvSpPr/>
          <p:nvPr/>
        </p:nvSpPr>
        <p:spPr>
          <a:xfrm>
            <a:off x="5373216" y="899592"/>
            <a:ext cx="1786508" cy="461665"/>
          </a:xfrm>
          <a:prstGeom prst="rect">
            <a:avLst/>
          </a:prstGeom>
        </p:spPr>
        <p:txBody>
          <a:bodyPr wrap="square">
            <a:spAutoFit/>
          </a:bodyPr>
          <a:lstStyle/>
          <a:p>
            <a:pPr algn="ctr"/>
            <a:r>
              <a:rPr lang="en-US" sz="800" b="1" i="1" dirty="0" smtClean="0">
                <a:latin typeface="Times New Roman" pitchFamily="18" charset="0"/>
                <a:cs typeface="Times New Roman" pitchFamily="18" charset="0"/>
              </a:rPr>
              <a:t>Nr.1 (57) </a:t>
            </a:r>
            <a:endParaRPr lang="ru-RU" sz="800" dirty="0" smtClean="0">
              <a:latin typeface="Times New Roman" pitchFamily="18" charset="0"/>
              <a:cs typeface="Times New Roman" pitchFamily="18" charset="0"/>
            </a:endParaRPr>
          </a:p>
          <a:p>
            <a:pPr algn="ctr"/>
            <a:r>
              <a:rPr lang="en-US" sz="800" b="1" i="1" dirty="0" smtClean="0">
                <a:latin typeface="Times New Roman" pitchFamily="18" charset="0"/>
                <a:cs typeface="Times New Roman" pitchFamily="18" charset="0"/>
              </a:rPr>
              <a:t>5 octombrie 2017 </a:t>
            </a:r>
            <a:endParaRPr lang="ru-RU" sz="800" dirty="0" smtClean="0">
              <a:latin typeface="Times New Roman" pitchFamily="18" charset="0"/>
              <a:cs typeface="Times New Roman" pitchFamily="18" charset="0"/>
            </a:endParaRPr>
          </a:p>
          <a:p>
            <a:pPr algn="ctr"/>
            <a:r>
              <a:rPr lang="en-US" sz="800" b="1" i="1" dirty="0" smtClean="0">
                <a:latin typeface="Times New Roman" pitchFamily="18" charset="0"/>
                <a:cs typeface="Times New Roman" pitchFamily="18" charset="0"/>
              </a:rPr>
              <a:t>Fondat în anul 2003 </a:t>
            </a:r>
            <a:endParaRPr lang="ru-RU" sz="8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25C68B6-61C2-468F-89AB-4B9F7531AA68}" type="slidenum">
              <a:rPr lang="ru-RU" smtClean="0"/>
              <a:pPr/>
              <a:t>3</a:t>
            </a:fld>
            <a:endParaRPr lang="ru-RU" dirty="0"/>
          </a:p>
        </p:txBody>
      </p:sp>
      <p:pic>
        <p:nvPicPr>
          <p:cNvPr id="5" name="Рисунок 4" descr="C:\Users\leonea\Desktop\LTVCG.jpg"/>
          <p:cNvPicPr/>
          <p:nvPr/>
        </p:nvPicPr>
        <p:blipFill>
          <a:blip r:embed="rId2" cstate="print"/>
          <a:srcRect/>
          <a:stretch>
            <a:fillRect/>
          </a:stretch>
        </p:blipFill>
        <p:spPr bwMode="auto">
          <a:xfrm>
            <a:off x="188640" y="323528"/>
            <a:ext cx="648072" cy="648072"/>
          </a:xfrm>
          <a:prstGeom prst="rect">
            <a:avLst/>
          </a:prstGeom>
          <a:noFill/>
          <a:ln w="9525">
            <a:noFill/>
            <a:miter lim="800000"/>
            <a:headEnd/>
            <a:tailEnd/>
          </a:ln>
        </p:spPr>
      </p:pic>
      <p:pic>
        <p:nvPicPr>
          <p:cNvPr id="6" name="Picture 2" descr="C:\Users\Олег\Desktop\descărcare.jpg"/>
          <p:cNvPicPr>
            <a:picLocks noChangeAspect="1" noChangeArrowheads="1"/>
          </p:cNvPicPr>
          <p:nvPr/>
        </p:nvPicPr>
        <p:blipFill>
          <a:blip r:embed="rId3" cstate="print"/>
          <a:srcRect/>
          <a:stretch>
            <a:fillRect/>
          </a:stretch>
        </p:blipFill>
        <p:spPr bwMode="auto">
          <a:xfrm>
            <a:off x="6021288" y="107504"/>
            <a:ext cx="449146" cy="648072"/>
          </a:xfrm>
          <a:prstGeom prst="rect">
            <a:avLst/>
          </a:prstGeom>
          <a:noFill/>
        </p:spPr>
      </p:pic>
      <p:sp>
        <p:nvSpPr>
          <p:cNvPr id="7" name="TextBox 6"/>
          <p:cNvSpPr txBox="1"/>
          <p:nvPr/>
        </p:nvSpPr>
        <p:spPr>
          <a:xfrm>
            <a:off x="1340768" y="539552"/>
            <a:ext cx="4248472" cy="576064"/>
          </a:xfrm>
          <a:prstGeom prst="rect">
            <a:avLst/>
          </a:prstGeom>
          <a:noFill/>
        </p:spPr>
        <p:txBody>
          <a:bodyPr wrap="square" rtlCol="0">
            <a:prstTxWarp prst="textStop">
              <a:avLst/>
            </a:prstTxWarp>
            <a:spAutoFit/>
          </a:bodyPr>
          <a:lstStyle/>
          <a:p>
            <a:r>
              <a:rPr lang="ro-RO"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Mama mea-i învățătoare...</a:t>
            </a:r>
            <a:endParaRPr lang="ru-RU"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8" name="Прямоугольник 7"/>
          <p:cNvSpPr/>
          <p:nvPr/>
        </p:nvSpPr>
        <p:spPr>
          <a:xfrm>
            <a:off x="188640" y="2699792"/>
            <a:ext cx="3168352" cy="6109365"/>
          </a:xfrm>
          <a:prstGeom prst="rect">
            <a:avLst/>
          </a:prstGeom>
          <a:ln>
            <a:solidFill>
              <a:schemeClr val="tx1"/>
            </a:solidFill>
          </a:ln>
        </p:spPr>
        <p:txBody>
          <a:bodyPr wrap="square">
            <a:spAutoFit/>
          </a:bodyPr>
          <a:lstStyle/>
          <a:p>
            <a:r>
              <a:rPr lang="en-US" sz="900" b="1" i="1" dirty="0" err="1" smtClean="0">
                <a:latin typeface="Times New Roman" pitchFamily="18" charset="0"/>
                <a:cs typeface="Times New Roman" pitchFamily="18" charset="0"/>
              </a:rPr>
              <a:t>Interviu</a:t>
            </a:r>
            <a:r>
              <a:rPr lang="en-US" sz="900" b="1" i="1" dirty="0" smtClean="0">
                <a:latin typeface="Times New Roman" pitchFamily="18" charset="0"/>
                <a:cs typeface="Times New Roman" pitchFamily="18" charset="0"/>
              </a:rPr>
              <a:t> cu </a:t>
            </a:r>
            <a:r>
              <a:rPr lang="en-US" sz="900" b="1" i="1" dirty="0" err="1" smtClean="0">
                <a:latin typeface="Times New Roman" pitchFamily="18" charset="0"/>
                <a:cs typeface="Times New Roman" pitchFamily="18" charset="0"/>
              </a:rPr>
              <a:t>eleva</a:t>
            </a:r>
            <a:r>
              <a:rPr lang="en-US" sz="900" b="1" i="1" dirty="0" smtClean="0">
                <a:latin typeface="Times New Roman" pitchFamily="18" charset="0"/>
                <a:cs typeface="Times New Roman" pitchFamily="18" charset="0"/>
              </a:rPr>
              <a:t> </a:t>
            </a:r>
            <a:r>
              <a:rPr lang="en-US" sz="900" b="1" i="1" dirty="0" err="1" smtClean="0">
                <a:latin typeface="Times New Roman" pitchFamily="18" charset="0"/>
                <a:cs typeface="Times New Roman" pitchFamily="18" charset="0"/>
              </a:rPr>
              <a:t>clasei</a:t>
            </a:r>
            <a:r>
              <a:rPr lang="en-US" sz="900" b="1" i="1" dirty="0" smtClean="0">
                <a:latin typeface="Times New Roman" pitchFamily="18" charset="0"/>
                <a:cs typeface="Times New Roman" pitchFamily="18" charset="0"/>
              </a:rPr>
              <a:t> a VII-a „</a:t>
            </a:r>
            <a:r>
              <a:rPr lang="en-US" sz="900" b="1" i="1" dirty="0" err="1" smtClean="0">
                <a:latin typeface="Times New Roman" pitchFamily="18" charset="0"/>
                <a:cs typeface="Times New Roman" pitchFamily="18" charset="0"/>
              </a:rPr>
              <a:t>A”,Onuţu</a:t>
            </a:r>
            <a:r>
              <a:rPr lang="en-US" sz="900" b="1" i="1" dirty="0" smtClean="0">
                <a:latin typeface="Times New Roman" pitchFamily="18" charset="0"/>
                <a:cs typeface="Times New Roman" pitchFamily="18" charset="0"/>
              </a:rPr>
              <a:t> </a:t>
            </a:r>
            <a:r>
              <a:rPr lang="en-US" sz="900" b="1" i="1" dirty="0" err="1" smtClean="0">
                <a:latin typeface="Times New Roman" pitchFamily="18" charset="0"/>
                <a:cs typeface="Times New Roman" pitchFamily="18" charset="0"/>
              </a:rPr>
              <a:t>Andreea</a:t>
            </a:r>
            <a:r>
              <a:rPr lang="en-US" sz="900" b="1" i="1" dirty="0" smtClean="0">
                <a:latin typeface="Times New Roman" pitchFamily="18" charset="0"/>
                <a:cs typeface="Times New Roman" pitchFamily="18" charset="0"/>
              </a:rPr>
              <a:t> </a:t>
            </a:r>
            <a:endParaRPr lang="ru-RU" sz="900" dirty="0" smtClean="0">
              <a:latin typeface="Times New Roman" pitchFamily="18" charset="0"/>
              <a:cs typeface="Times New Roman" pitchFamily="18" charset="0"/>
            </a:endParaRPr>
          </a:p>
          <a:p>
            <a:r>
              <a:rPr lang="en-US" sz="900" b="1" i="1" dirty="0" err="1" smtClean="0">
                <a:latin typeface="Times New Roman" pitchFamily="18" charset="0"/>
                <a:cs typeface="Times New Roman" pitchFamily="18" charset="0"/>
              </a:rPr>
              <a:t>Despre</a:t>
            </a:r>
            <a:r>
              <a:rPr lang="en-US" sz="900" b="1" i="1" dirty="0" smtClean="0">
                <a:latin typeface="Times New Roman" pitchFamily="18" charset="0"/>
                <a:cs typeface="Times New Roman" pitchFamily="18" charset="0"/>
              </a:rPr>
              <a:t> </a:t>
            </a:r>
            <a:r>
              <a:rPr lang="en-US" sz="900" b="1" i="1" dirty="0" err="1" smtClean="0">
                <a:latin typeface="Times New Roman" pitchFamily="18" charset="0"/>
                <a:cs typeface="Times New Roman" pitchFamily="18" charset="0"/>
              </a:rPr>
              <a:t>bunica</a:t>
            </a:r>
            <a:r>
              <a:rPr lang="ro-RO" sz="900" b="1" i="1" dirty="0" smtClean="0">
                <a:latin typeface="Times New Roman" pitchFamily="18" charset="0"/>
                <a:cs typeface="Times New Roman" pitchFamily="18" charset="0"/>
              </a:rPr>
              <a:t> sa,doamna Lucia Onuțu,profesoară de limna și literatura română</a:t>
            </a:r>
          </a:p>
          <a:p>
            <a:endParaRPr lang="ru-RU" sz="700" dirty="0" smtClean="0">
              <a:latin typeface="Times New Roman" pitchFamily="18" charset="0"/>
              <a:cs typeface="Times New Roman" pitchFamily="18" charset="0"/>
            </a:endParaRPr>
          </a:p>
          <a:p>
            <a:r>
              <a:rPr lang="en-US" sz="700" b="1" i="1" dirty="0" smtClean="0">
                <a:latin typeface="Times New Roman" pitchFamily="18" charset="0"/>
                <a:cs typeface="Times New Roman" pitchFamily="18" charset="0"/>
              </a:rPr>
              <a:t>I:Andreea,aş </a:t>
            </a:r>
            <a:r>
              <a:rPr lang="en-US" sz="700" b="1" i="1" dirty="0" err="1" smtClean="0">
                <a:latin typeface="Times New Roman" pitchFamily="18" charset="0"/>
                <a:cs typeface="Times New Roman" pitchFamily="18" charset="0"/>
              </a:rPr>
              <a:t>vrea</a:t>
            </a:r>
            <a:r>
              <a:rPr lang="en-US" sz="700" b="1" i="1" dirty="0" smtClean="0">
                <a:latin typeface="Times New Roman" pitchFamily="18" charset="0"/>
                <a:cs typeface="Times New Roman" pitchFamily="18" charset="0"/>
              </a:rPr>
              <a:t> să ne </a:t>
            </a:r>
            <a:r>
              <a:rPr lang="en-US" sz="700" b="1" i="1" dirty="0" err="1" smtClean="0">
                <a:latin typeface="Times New Roman" pitchFamily="18" charset="0"/>
                <a:cs typeface="Times New Roman" pitchFamily="18" charset="0"/>
              </a:rPr>
              <a:t>răspunzi</a:t>
            </a:r>
            <a:r>
              <a:rPr lang="en-US" sz="700" b="1" i="1" dirty="0" smtClean="0">
                <a:latin typeface="Times New Roman" pitchFamily="18" charset="0"/>
                <a:cs typeface="Times New Roman" pitchFamily="18" charset="0"/>
              </a:rPr>
              <a:t> la </a:t>
            </a:r>
            <a:r>
              <a:rPr lang="en-US" sz="700" b="1" i="1" dirty="0" err="1" smtClean="0">
                <a:latin typeface="Times New Roman" pitchFamily="18" charset="0"/>
                <a:cs typeface="Times New Roman" pitchFamily="18" charset="0"/>
              </a:rPr>
              <a:t>câteva</a:t>
            </a:r>
            <a:r>
              <a:rPr lang="en-US" sz="700" b="1" i="1" dirty="0" smtClean="0">
                <a:latin typeface="Times New Roman" pitchFamily="18" charset="0"/>
                <a:cs typeface="Times New Roman" pitchFamily="18" charset="0"/>
              </a:rPr>
              <a:t> </a:t>
            </a:r>
            <a:r>
              <a:rPr lang="en-US" sz="700" b="1" i="1" dirty="0" err="1" smtClean="0">
                <a:latin typeface="Times New Roman" pitchFamily="18" charset="0"/>
                <a:cs typeface="Times New Roman" pitchFamily="18" charset="0"/>
              </a:rPr>
              <a:t>întrebări</a:t>
            </a:r>
            <a:r>
              <a:rPr lang="en-US" sz="700" b="1" i="1" dirty="0" smtClean="0">
                <a:latin typeface="Times New Roman" pitchFamily="18" charset="0"/>
                <a:cs typeface="Times New Roman" pitchFamily="18" charset="0"/>
              </a:rPr>
              <a:t> cu </a:t>
            </a:r>
            <a:r>
              <a:rPr lang="en-US" sz="700" b="1" i="1" dirty="0" err="1" smtClean="0">
                <a:latin typeface="Times New Roman" pitchFamily="18" charset="0"/>
                <a:cs typeface="Times New Roman" pitchFamily="18" charset="0"/>
              </a:rPr>
              <a:t>referire</a:t>
            </a:r>
            <a:r>
              <a:rPr lang="en-US" sz="700" b="1" i="1" dirty="0" smtClean="0">
                <a:latin typeface="Times New Roman" pitchFamily="18" charset="0"/>
                <a:cs typeface="Times New Roman" pitchFamily="18" charset="0"/>
              </a:rPr>
              <a:t> la</a:t>
            </a:r>
            <a:endParaRPr lang="ro-RO" sz="700" b="1" i="1" dirty="0" smtClean="0">
              <a:latin typeface="Times New Roman" pitchFamily="18" charset="0"/>
              <a:cs typeface="Times New Roman" pitchFamily="18" charset="0"/>
            </a:endParaRPr>
          </a:p>
          <a:p>
            <a:r>
              <a:rPr lang="en-US" sz="700" b="1" i="1" dirty="0" smtClean="0">
                <a:latin typeface="Times New Roman" pitchFamily="18" charset="0"/>
                <a:cs typeface="Times New Roman" pitchFamily="18" charset="0"/>
              </a:rPr>
              <a:t> </a:t>
            </a:r>
            <a:r>
              <a:rPr lang="en-US" sz="700" b="1" i="1" dirty="0" err="1" smtClean="0">
                <a:latin typeface="Times New Roman" pitchFamily="18" charset="0"/>
                <a:cs typeface="Times New Roman" pitchFamily="18" charset="0"/>
              </a:rPr>
              <a:t>bunica</a:t>
            </a:r>
            <a:r>
              <a:rPr lang="en-US" sz="700" b="1" i="1" dirty="0" smtClean="0">
                <a:latin typeface="Times New Roman" pitchFamily="18" charset="0"/>
                <a:cs typeface="Times New Roman" pitchFamily="18" charset="0"/>
              </a:rPr>
              <a:t> </a:t>
            </a:r>
            <a:r>
              <a:rPr lang="en-US" sz="700" b="1" i="1" dirty="0" err="1" smtClean="0">
                <a:latin typeface="Times New Roman" pitchFamily="18" charset="0"/>
                <a:cs typeface="Times New Roman" pitchFamily="18" charset="0"/>
              </a:rPr>
              <a:t>ta</a:t>
            </a:r>
            <a:r>
              <a:rPr lang="en-US" sz="700" b="1" i="1" dirty="0" smtClean="0">
                <a:latin typeface="Times New Roman" pitchFamily="18" charset="0"/>
                <a:cs typeface="Times New Roman" pitchFamily="18" charset="0"/>
              </a:rPr>
              <a:t> , </a:t>
            </a:r>
            <a:r>
              <a:rPr lang="en-US" sz="700" b="1" i="1" dirty="0" err="1" smtClean="0">
                <a:latin typeface="Times New Roman" pitchFamily="18" charset="0"/>
                <a:cs typeface="Times New Roman" pitchFamily="18" charset="0"/>
              </a:rPr>
              <a:t>profesoară</a:t>
            </a:r>
            <a:r>
              <a:rPr lang="en-US" sz="700" b="1" i="1" dirty="0" smtClean="0">
                <a:latin typeface="Times New Roman" pitchFamily="18" charset="0"/>
                <a:cs typeface="Times New Roman" pitchFamily="18" charset="0"/>
              </a:rPr>
              <a:t> de </a:t>
            </a:r>
            <a:r>
              <a:rPr lang="en-US" sz="700" b="1" i="1" dirty="0" err="1" smtClean="0">
                <a:latin typeface="Times New Roman" pitchFamily="18" charset="0"/>
                <a:cs typeface="Times New Roman" pitchFamily="18" charset="0"/>
              </a:rPr>
              <a:t>limba</a:t>
            </a:r>
            <a:r>
              <a:rPr lang="en-US" sz="700" b="1" i="1" dirty="0" smtClean="0">
                <a:latin typeface="Times New Roman" pitchFamily="18" charset="0"/>
                <a:cs typeface="Times New Roman" pitchFamily="18" charset="0"/>
              </a:rPr>
              <a:t> şi </a:t>
            </a:r>
            <a:r>
              <a:rPr lang="en-US" sz="700" b="1" i="1" dirty="0" err="1" smtClean="0">
                <a:latin typeface="Times New Roman" pitchFamily="18" charset="0"/>
                <a:cs typeface="Times New Roman" pitchFamily="18" charset="0"/>
              </a:rPr>
              <a:t>literatura</a:t>
            </a:r>
            <a:r>
              <a:rPr lang="en-US" sz="700" b="1" i="1" dirty="0" smtClean="0">
                <a:latin typeface="Times New Roman" pitchFamily="18" charset="0"/>
                <a:cs typeface="Times New Roman" pitchFamily="18" charset="0"/>
              </a:rPr>
              <a:t> </a:t>
            </a:r>
            <a:r>
              <a:rPr lang="en-US" sz="700" b="1" i="1" dirty="0" err="1" smtClean="0">
                <a:latin typeface="Times New Roman" pitchFamily="18" charset="0"/>
                <a:cs typeface="Times New Roman" pitchFamily="18" charset="0"/>
              </a:rPr>
              <a:t>română</a:t>
            </a:r>
            <a:r>
              <a:rPr lang="en-US" sz="700" b="1" i="1" dirty="0" smtClean="0">
                <a:latin typeface="Times New Roman" pitchFamily="18" charset="0"/>
                <a:cs typeface="Times New Roman" pitchFamily="18" charset="0"/>
              </a:rPr>
              <a:t>: </a:t>
            </a:r>
            <a:endParaRPr lang="ru-RU" sz="700" dirty="0" smtClean="0">
              <a:latin typeface="Times New Roman" pitchFamily="18" charset="0"/>
              <a:cs typeface="Times New Roman" pitchFamily="18" charset="0"/>
            </a:endParaRPr>
          </a:p>
          <a:p>
            <a:endParaRPr lang="ro-RO" sz="700" i="1" dirty="0" smtClean="0">
              <a:latin typeface="Times New Roman" pitchFamily="18" charset="0"/>
              <a:cs typeface="Times New Roman" pitchFamily="18" charset="0"/>
            </a:endParaRPr>
          </a:p>
          <a:p>
            <a:r>
              <a:rPr lang="en-US" sz="700" i="1" dirty="0" smtClean="0">
                <a:latin typeface="Times New Roman" pitchFamily="18" charset="0"/>
                <a:cs typeface="Times New Roman" pitchFamily="18" charset="0"/>
              </a:rPr>
              <a:t>NUMELE PRENUMELE: </a:t>
            </a:r>
            <a:endParaRPr lang="ru-RU" sz="700" dirty="0" smtClean="0">
              <a:latin typeface="Times New Roman" pitchFamily="18" charset="0"/>
              <a:cs typeface="Times New Roman" pitchFamily="18" charset="0"/>
            </a:endParaRPr>
          </a:p>
          <a:p>
            <a:r>
              <a:rPr lang="en-US" sz="700" i="1" dirty="0" smtClean="0">
                <a:latin typeface="Times New Roman" pitchFamily="18" charset="0"/>
                <a:cs typeface="Times New Roman" pitchFamily="18" charset="0"/>
              </a:rPr>
              <a:t>-</a:t>
            </a:r>
            <a:r>
              <a:rPr lang="en-US" sz="700" b="1" dirty="0" err="1" smtClean="0">
                <a:latin typeface="Times New Roman" pitchFamily="18" charset="0"/>
                <a:cs typeface="Times New Roman" pitchFamily="18" charset="0"/>
              </a:rPr>
              <a:t>Bunicuţa</a:t>
            </a:r>
            <a:r>
              <a:rPr lang="en-US" sz="700" b="1" dirty="0" smtClean="0">
                <a:latin typeface="Times New Roman" pitchFamily="18" charset="0"/>
                <a:cs typeface="Times New Roman" pitchFamily="18" charset="0"/>
              </a:rPr>
              <a:t> </a:t>
            </a:r>
            <a:r>
              <a:rPr lang="en-US" sz="700" b="1" dirty="0" err="1" smtClean="0">
                <a:latin typeface="Times New Roman" pitchFamily="18" charset="0"/>
                <a:cs typeface="Times New Roman" pitchFamily="18" charset="0"/>
              </a:rPr>
              <a:t>Scumpă</a:t>
            </a:r>
            <a:r>
              <a:rPr lang="en-US" sz="700" b="1" dirty="0" smtClean="0">
                <a:latin typeface="Times New Roman" pitchFamily="18" charset="0"/>
                <a:cs typeface="Times New Roman" pitchFamily="18" charset="0"/>
              </a:rPr>
              <a:t> </a:t>
            </a:r>
            <a:endParaRPr lang="ru-RU" sz="700" dirty="0" smtClean="0">
              <a:latin typeface="Times New Roman" pitchFamily="18" charset="0"/>
              <a:cs typeface="Times New Roman" pitchFamily="18" charset="0"/>
            </a:endParaRPr>
          </a:p>
          <a:p>
            <a:r>
              <a:rPr lang="en-US" sz="700" i="1" dirty="0" smtClean="0">
                <a:latin typeface="Times New Roman" pitchFamily="18" charset="0"/>
                <a:cs typeface="Times New Roman" pitchFamily="18" charset="0"/>
              </a:rPr>
              <a:t>ANUL NAŞTERII: </a:t>
            </a:r>
            <a:endParaRPr lang="ru-RU" sz="700" dirty="0" smtClean="0">
              <a:latin typeface="Times New Roman" pitchFamily="18" charset="0"/>
              <a:cs typeface="Times New Roman" pitchFamily="18" charset="0"/>
            </a:endParaRPr>
          </a:p>
          <a:p>
            <a:r>
              <a:rPr lang="en-US" sz="700" b="1" dirty="0" smtClean="0">
                <a:latin typeface="Times New Roman" pitchFamily="18" charset="0"/>
                <a:cs typeface="Times New Roman" pitchFamily="18" charset="0"/>
              </a:rPr>
              <a:t>-Anul </a:t>
            </a:r>
            <a:r>
              <a:rPr lang="en-US" sz="700" b="1" dirty="0" err="1" smtClean="0">
                <a:latin typeface="Times New Roman" pitchFamily="18" charset="0"/>
                <a:cs typeface="Times New Roman" pitchFamily="18" charset="0"/>
              </a:rPr>
              <a:t>când</a:t>
            </a:r>
            <a:r>
              <a:rPr lang="en-US" sz="700" b="1" dirty="0" smtClean="0">
                <a:latin typeface="Times New Roman" pitchFamily="18" charset="0"/>
                <a:cs typeface="Times New Roman" pitchFamily="18" charset="0"/>
              </a:rPr>
              <a:t> a </a:t>
            </a:r>
            <a:r>
              <a:rPr lang="en-US" sz="700" b="1" dirty="0" err="1" smtClean="0">
                <a:latin typeface="Times New Roman" pitchFamily="18" charset="0"/>
                <a:cs typeface="Times New Roman" pitchFamily="18" charset="0"/>
              </a:rPr>
              <a:t>răsărit</a:t>
            </a:r>
            <a:r>
              <a:rPr lang="en-US" sz="700" b="1" dirty="0" smtClean="0">
                <a:latin typeface="Times New Roman" pitchFamily="18" charset="0"/>
                <a:cs typeface="Times New Roman" pitchFamily="18" charset="0"/>
              </a:rPr>
              <a:t> </a:t>
            </a:r>
            <a:r>
              <a:rPr lang="en-US" sz="700" b="1" dirty="0" err="1" smtClean="0">
                <a:latin typeface="Times New Roman" pitchFamily="18" charset="0"/>
                <a:cs typeface="Times New Roman" pitchFamily="18" charset="0"/>
              </a:rPr>
              <a:t>soarele</a:t>
            </a:r>
            <a:r>
              <a:rPr lang="en-US" sz="700" b="1" dirty="0" smtClean="0">
                <a:latin typeface="Times New Roman" pitchFamily="18" charset="0"/>
                <a:cs typeface="Times New Roman" pitchFamily="18" charset="0"/>
              </a:rPr>
              <a:t> pentru elevi. </a:t>
            </a:r>
            <a:endParaRPr lang="ru-RU" sz="700" dirty="0" smtClean="0">
              <a:latin typeface="Times New Roman" pitchFamily="18" charset="0"/>
              <a:cs typeface="Times New Roman" pitchFamily="18" charset="0"/>
            </a:endParaRPr>
          </a:p>
          <a:p>
            <a:r>
              <a:rPr lang="en-US" sz="700" i="1" dirty="0" smtClean="0">
                <a:latin typeface="Times New Roman" pitchFamily="18" charset="0"/>
                <a:cs typeface="Times New Roman" pitchFamily="18" charset="0"/>
              </a:rPr>
              <a:t>BAŞTINA: </a:t>
            </a:r>
            <a:endParaRPr lang="ru-RU" sz="700" dirty="0" smtClean="0">
              <a:latin typeface="Times New Roman" pitchFamily="18" charset="0"/>
              <a:cs typeface="Times New Roman" pitchFamily="18" charset="0"/>
            </a:endParaRPr>
          </a:p>
          <a:p>
            <a:r>
              <a:rPr lang="en-US" sz="700" b="1" dirty="0" smtClean="0">
                <a:latin typeface="Times New Roman" pitchFamily="18" charset="0"/>
                <a:cs typeface="Times New Roman" pitchFamily="18" charset="0"/>
              </a:rPr>
              <a:t>-</a:t>
            </a:r>
            <a:r>
              <a:rPr lang="en-US" sz="700" b="1" dirty="0" err="1" smtClean="0">
                <a:latin typeface="Times New Roman" pitchFamily="18" charset="0"/>
                <a:cs typeface="Times New Roman" pitchFamily="18" charset="0"/>
              </a:rPr>
              <a:t>Buteşti</a:t>
            </a:r>
            <a:r>
              <a:rPr lang="en-US" sz="700" b="1" dirty="0" smtClean="0">
                <a:latin typeface="Times New Roman" pitchFamily="18" charset="0"/>
                <a:cs typeface="Times New Roman" pitchFamily="18" charset="0"/>
              </a:rPr>
              <a:t>-sat </a:t>
            </a:r>
            <a:r>
              <a:rPr lang="en-US" sz="700" b="1" dirty="0" err="1" smtClean="0">
                <a:latin typeface="Times New Roman" pitchFamily="18" charset="0"/>
                <a:cs typeface="Times New Roman" pitchFamily="18" charset="0"/>
              </a:rPr>
              <a:t>vechi</a:t>
            </a:r>
            <a:r>
              <a:rPr lang="en-US" sz="700" b="1" dirty="0" smtClean="0">
                <a:latin typeface="Times New Roman" pitchFamily="18" charset="0"/>
                <a:cs typeface="Times New Roman" pitchFamily="18" charset="0"/>
              </a:rPr>
              <a:t> de </a:t>
            </a:r>
            <a:r>
              <a:rPr lang="en-US" sz="700" b="1" dirty="0" err="1" smtClean="0">
                <a:latin typeface="Times New Roman" pitchFamily="18" charset="0"/>
                <a:cs typeface="Times New Roman" pitchFamily="18" charset="0"/>
              </a:rPr>
              <a:t>mazili</a:t>
            </a:r>
            <a:r>
              <a:rPr lang="en-US" sz="700" b="1" dirty="0" smtClean="0">
                <a:latin typeface="Times New Roman" pitchFamily="18" charset="0"/>
                <a:cs typeface="Times New Roman" pitchFamily="18" charset="0"/>
              </a:rPr>
              <a:t> şi </a:t>
            </a:r>
            <a:r>
              <a:rPr lang="en-US" sz="700" b="1" dirty="0" err="1" smtClean="0">
                <a:latin typeface="Times New Roman" pitchFamily="18" charset="0"/>
                <a:cs typeface="Times New Roman" pitchFamily="18" charset="0"/>
              </a:rPr>
              <a:t>răzeşi,sat</a:t>
            </a:r>
            <a:r>
              <a:rPr lang="en-US" sz="700" b="1" dirty="0" smtClean="0">
                <a:latin typeface="Times New Roman" pitchFamily="18" charset="0"/>
                <a:cs typeface="Times New Roman" pitchFamily="18" charset="0"/>
              </a:rPr>
              <a:t> </a:t>
            </a:r>
            <a:r>
              <a:rPr lang="en-US" sz="700" b="1" dirty="0" err="1" smtClean="0">
                <a:latin typeface="Times New Roman" pitchFamily="18" charset="0"/>
                <a:cs typeface="Times New Roman" pitchFamily="18" charset="0"/>
              </a:rPr>
              <a:t>aidoma</a:t>
            </a:r>
            <a:r>
              <a:rPr lang="en-US" sz="700" b="1" dirty="0" smtClean="0">
                <a:latin typeface="Times New Roman" pitchFamily="18" charset="0"/>
                <a:cs typeface="Times New Roman" pitchFamily="18" charset="0"/>
              </a:rPr>
              <a:t> </a:t>
            </a:r>
            <a:r>
              <a:rPr lang="en-US" sz="700" b="1" dirty="0" err="1" smtClean="0">
                <a:latin typeface="Times New Roman" pitchFamily="18" charset="0"/>
                <a:cs typeface="Times New Roman" pitchFamily="18" charset="0"/>
              </a:rPr>
              <a:t>unui</a:t>
            </a:r>
            <a:r>
              <a:rPr lang="en-US" sz="700" b="1" dirty="0" smtClean="0">
                <a:latin typeface="Times New Roman" pitchFamily="18" charset="0"/>
                <a:cs typeface="Times New Roman" pitchFamily="18" charset="0"/>
              </a:rPr>
              <a:t> </a:t>
            </a:r>
            <a:r>
              <a:rPr lang="en-US" sz="700" b="1" dirty="0" err="1" smtClean="0">
                <a:latin typeface="Times New Roman" pitchFamily="18" charset="0"/>
                <a:cs typeface="Times New Roman" pitchFamily="18" charset="0"/>
              </a:rPr>
              <a:t>cuib</a:t>
            </a:r>
            <a:r>
              <a:rPr lang="en-US" sz="700" b="1" dirty="0" smtClean="0">
                <a:latin typeface="Times New Roman" pitchFamily="18" charset="0"/>
                <a:cs typeface="Times New Roman" pitchFamily="18" charset="0"/>
              </a:rPr>
              <a:t> de </a:t>
            </a:r>
            <a:r>
              <a:rPr lang="en-US" sz="700" b="1" dirty="0" err="1" smtClean="0">
                <a:latin typeface="Times New Roman" pitchFamily="18" charset="0"/>
                <a:cs typeface="Times New Roman" pitchFamily="18" charset="0"/>
              </a:rPr>
              <a:t>rândunică,alipit</a:t>
            </a:r>
            <a:r>
              <a:rPr lang="en-US" sz="700" b="1" dirty="0" smtClean="0">
                <a:latin typeface="Times New Roman" pitchFamily="18" charset="0"/>
                <a:cs typeface="Times New Roman" pitchFamily="18" charset="0"/>
              </a:rPr>
              <a:t> de </a:t>
            </a:r>
            <a:r>
              <a:rPr lang="en-US" sz="700" b="1" dirty="0" err="1" smtClean="0">
                <a:latin typeface="Times New Roman" pitchFamily="18" charset="0"/>
                <a:cs typeface="Times New Roman" pitchFamily="18" charset="0"/>
              </a:rPr>
              <a:t>streaşina</a:t>
            </a:r>
            <a:r>
              <a:rPr lang="en-US" sz="700" b="1" dirty="0" smtClean="0">
                <a:latin typeface="Times New Roman" pitchFamily="18" charset="0"/>
                <a:cs typeface="Times New Roman" pitchFamily="18" charset="0"/>
              </a:rPr>
              <a:t> </a:t>
            </a:r>
            <a:r>
              <a:rPr lang="en-US" sz="700" b="1" dirty="0" err="1" smtClean="0">
                <a:latin typeface="Times New Roman" pitchFamily="18" charset="0"/>
                <a:cs typeface="Times New Roman" pitchFamily="18" charset="0"/>
              </a:rPr>
              <a:t>unei</a:t>
            </a:r>
            <a:r>
              <a:rPr lang="en-US" sz="700" b="1" dirty="0" smtClean="0">
                <a:latin typeface="Times New Roman" pitchFamily="18" charset="0"/>
                <a:cs typeface="Times New Roman" pitchFamily="18" charset="0"/>
              </a:rPr>
              <a:t> </a:t>
            </a:r>
            <a:r>
              <a:rPr lang="en-US" sz="700" b="1" dirty="0" err="1" smtClean="0">
                <a:latin typeface="Times New Roman" pitchFamily="18" charset="0"/>
                <a:cs typeface="Times New Roman" pitchFamily="18" charset="0"/>
              </a:rPr>
              <a:t>stânci</a:t>
            </a:r>
            <a:r>
              <a:rPr lang="en-US" sz="700" b="1" dirty="0" smtClean="0">
                <a:latin typeface="Times New Roman" pitchFamily="18" charset="0"/>
                <a:cs typeface="Times New Roman" pitchFamily="18" charset="0"/>
              </a:rPr>
              <a:t> </a:t>
            </a:r>
            <a:r>
              <a:rPr lang="en-US" sz="700" b="1" dirty="0" err="1" smtClean="0">
                <a:latin typeface="Times New Roman" pitchFamily="18" charset="0"/>
                <a:cs typeface="Times New Roman" pitchFamily="18" charset="0"/>
              </a:rPr>
              <a:t>milenare</a:t>
            </a:r>
            <a:r>
              <a:rPr lang="en-US" sz="700" b="1" dirty="0" smtClean="0">
                <a:latin typeface="Times New Roman" pitchFamily="18" charset="0"/>
                <a:cs typeface="Times New Roman" pitchFamily="18" charset="0"/>
              </a:rPr>
              <a:t> care nu </a:t>
            </a:r>
            <a:r>
              <a:rPr lang="en-US" sz="700" b="1" dirty="0" err="1" smtClean="0">
                <a:latin typeface="Times New Roman" pitchFamily="18" charset="0"/>
                <a:cs typeface="Times New Roman" pitchFamily="18" charset="0"/>
              </a:rPr>
              <a:t>este</a:t>
            </a:r>
            <a:r>
              <a:rPr lang="en-US" sz="700" b="1" dirty="0" smtClean="0">
                <a:latin typeface="Times New Roman" pitchFamily="18" charset="0"/>
                <a:cs typeface="Times New Roman" pitchFamily="18" charset="0"/>
              </a:rPr>
              <a:t> </a:t>
            </a:r>
            <a:endParaRPr lang="ro-RO" sz="700" b="1" dirty="0" smtClean="0">
              <a:latin typeface="Times New Roman" pitchFamily="18" charset="0"/>
              <a:cs typeface="Times New Roman" pitchFamily="18" charset="0"/>
            </a:endParaRPr>
          </a:p>
          <a:p>
            <a:r>
              <a:rPr lang="en-US" sz="700" b="1" dirty="0" err="1" smtClean="0">
                <a:latin typeface="Times New Roman" pitchFamily="18" charset="0"/>
                <a:cs typeface="Times New Roman" pitchFamily="18" charset="0"/>
              </a:rPr>
              <a:t>altceva</a:t>
            </a:r>
            <a:r>
              <a:rPr lang="en-US" sz="700" b="1" dirty="0" smtClean="0">
                <a:latin typeface="Times New Roman" pitchFamily="18" charset="0"/>
                <a:cs typeface="Times New Roman" pitchFamily="18" charset="0"/>
              </a:rPr>
              <a:t> </a:t>
            </a:r>
            <a:r>
              <a:rPr lang="en-US" sz="700" b="1" dirty="0" err="1" smtClean="0">
                <a:latin typeface="Times New Roman" pitchFamily="18" charset="0"/>
                <a:cs typeface="Times New Roman" pitchFamily="18" charset="0"/>
              </a:rPr>
              <a:t>decât</a:t>
            </a:r>
            <a:r>
              <a:rPr lang="en-US" sz="700" b="1" dirty="0" smtClean="0">
                <a:latin typeface="Times New Roman" pitchFamily="18" charset="0"/>
                <a:cs typeface="Times New Roman" pitchFamily="18" charset="0"/>
              </a:rPr>
              <a:t> o </a:t>
            </a:r>
            <a:r>
              <a:rPr lang="en-US" sz="700" b="1" dirty="0" err="1" smtClean="0">
                <a:latin typeface="Times New Roman" pitchFamily="18" charset="0"/>
                <a:cs typeface="Times New Roman" pitchFamily="18" charset="0"/>
              </a:rPr>
              <a:t>scară</a:t>
            </a:r>
            <a:r>
              <a:rPr lang="en-US" sz="700" b="1" dirty="0" smtClean="0">
                <a:latin typeface="Times New Roman" pitchFamily="18" charset="0"/>
                <a:cs typeface="Times New Roman" pitchFamily="18" charset="0"/>
              </a:rPr>
              <a:t> </a:t>
            </a:r>
            <a:r>
              <a:rPr lang="en-US" sz="700" b="1" dirty="0" err="1" smtClean="0">
                <a:latin typeface="Times New Roman" pitchFamily="18" charset="0"/>
                <a:cs typeface="Times New Roman" pitchFamily="18" charset="0"/>
              </a:rPr>
              <a:t>spre</a:t>
            </a:r>
            <a:r>
              <a:rPr lang="en-US" sz="700" b="1" dirty="0" smtClean="0">
                <a:latin typeface="Times New Roman" pitchFamily="18" charset="0"/>
                <a:cs typeface="Times New Roman" pitchFamily="18" charset="0"/>
              </a:rPr>
              <a:t> </a:t>
            </a:r>
            <a:r>
              <a:rPr lang="en-US" sz="700" b="1" dirty="0" err="1" smtClean="0">
                <a:latin typeface="Times New Roman" pitchFamily="18" charset="0"/>
                <a:cs typeface="Times New Roman" pitchFamily="18" charset="0"/>
              </a:rPr>
              <a:t>cer</a:t>
            </a:r>
            <a:r>
              <a:rPr lang="en-US" sz="700" b="1" dirty="0" smtClean="0">
                <a:latin typeface="Times New Roman" pitchFamily="18" charset="0"/>
                <a:cs typeface="Times New Roman" pitchFamily="18" charset="0"/>
              </a:rPr>
              <a:t>. </a:t>
            </a:r>
            <a:endParaRPr lang="ru-RU" sz="700" dirty="0" smtClean="0">
              <a:latin typeface="Times New Roman" pitchFamily="18" charset="0"/>
              <a:cs typeface="Times New Roman" pitchFamily="18" charset="0"/>
            </a:endParaRPr>
          </a:p>
          <a:p>
            <a:r>
              <a:rPr lang="en-US" sz="700" i="1" dirty="0" smtClean="0">
                <a:latin typeface="Times New Roman" pitchFamily="18" charset="0"/>
                <a:cs typeface="Times New Roman" pitchFamily="18" charset="0"/>
              </a:rPr>
              <a:t>STUDIILE: </a:t>
            </a:r>
            <a:endParaRPr lang="ru-RU" sz="700" dirty="0" smtClean="0">
              <a:latin typeface="Times New Roman" pitchFamily="18" charset="0"/>
              <a:cs typeface="Times New Roman" pitchFamily="18" charset="0"/>
            </a:endParaRPr>
          </a:p>
          <a:p>
            <a:r>
              <a:rPr lang="en-US" sz="700" b="1" dirty="0" smtClean="0">
                <a:latin typeface="Times New Roman" pitchFamily="18" charset="0"/>
                <a:cs typeface="Times New Roman" pitchFamily="18" charset="0"/>
              </a:rPr>
              <a:t>-A </a:t>
            </a:r>
            <a:r>
              <a:rPr lang="en-US" sz="700" b="1" dirty="0" err="1" smtClean="0">
                <a:latin typeface="Times New Roman" pitchFamily="18" charset="0"/>
                <a:cs typeface="Times New Roman" pitchFamily="18" charset="0"/>
              </a:rPr>
              <a:t>absolvit</a:t>
            </a:r>
            <a:r>
              <a:rPr lang="en-US" sz="700" b="1" dirty="0" smtClean="0">
                <a:latin typeface="Times New Roman" pitchFamily="18" charset="0"/>
                <a:cs typeface="Times New Roman" pitchFamily="18" charset="0"/>
              </a:rPr>
              <a:t> </a:t>
            </a:r>
            <a:r>
              <a:rPr lang="en-US" sz="700" b="1" dirty="0" err="1" smtClean="0">
                <a:latin typeface="Times New Roman" pitchFamily="18" charset="0"/>
                <a:cs typeface="Times New Roman" pitchFamily="18" charset="0"/>
              </a:rPr>
              <a:t>colegiul</a:t>
            </a:r>
            <a:r>
              <a:rPr lang="en-US" sz="700" b="1" dirty="0" smtClean="0">
                <a:latin typeface="Times New Roman" pitchFamily="18" charset="0"/>
                <a:cs typeface="Times New Roman" pitchFamily="18" charset="0"/>
              </a:rPr>
              <a:t> </a:t>
            </a:r>
            <a:r>
              <a:rPr lang="en-US" sz="700" b="1" dirty="0" err="1" smtClean="0">
                <a:latin typeface="Times New Roman" pitchFamily="18" charset="0"/>
                <a:cs typeface="Times New Roman" pitchFamily="18" charset="0"/>
              </a:rPr>
              <a:t>agricol</a:t>
            </a:r>
            <a:r>
              <a:rPr lang="en-US" sz="700" b="1" dirty="0" smtClean="0">
                <a:latin typeface="Times New Roman" pitchFamily="18" charset="0"/>
                <a:cs typeface="Times New Roman" pitchFamily="18" charset="0"/>
              </a:rPr>
              <a:t> din </a:t>
            </a:r>
            <a:r>
              <a:rPr lang="en-US" sz="700" b="1" dirty="0" err="1" smtClean="0">
                <a:latin typeface="Times New Roman" pitchFamily="18" charset="0"/>
                <a:cs typeface="Times New Roman" pitchFamily="18" charset="0"/>
              </a:rPr>
              <a:t>Ţaul</a:t>
            </a:r>
            <a:r>
              <a:rPr lang="en-US" sz="700" b="1" dirty="0" smtClean="0">
                <a:latin typeface="Times New Roman" pitchFamily="18" charset="0"/>
                <a:cs typeface="Times New Roman" pitchFamily="18" charset="0"/>
              </a:rPr>
              <a:t>, r-ul </a:t>
            </a:r>
            <a:r>
              <a:rPr lang="en-US" sz="700" b="1" dirty="0" err="1" smtClean="0">
                <a:latin typeface="Times New Roman" pitchFamily="18" charset="0"/>
                <a:cs typeface="Times New Roman" pitchFamily="18" charset="0"/>
              </a:rPr>
              <a:t>Donduşeni</a:t>
            </a:r>
            <a:r>
              <a:rPr lang="en-US" sz="700" b="1" dirty="0" smtClean="0">
                <a:latin typeface="Times New Roman" pitchFamily="18" charset="0"/>
                <a:cs typeface="Times New Roman" pitchFamily="18" charset="0"/>
              </a:rPr>
              <a:t> şi </a:t>
            </a:r>
            <a:endParaRPr lang="ro-RO" sz="700" b="1" dirty="0" smtClean="0">
              <a:latin typeface="Times New Roman" pitchFamily="18" charset="0"/>
              <a:cs typeface="Times New Roman" pitchFamily="18" charset="0"/>
            </a:endParaRPr>
          </a:p>
          <a:p>
            <a:r>
              <a:rPr lang="en-US" sz="700" b="1" dirty="0" err="1" smtClean="0">
                <a:latin typeface="Times New Roman" pitchFamily="18" charset="0"/>
                <a:cs typeface="Times New Roman" pitchFamily="18" charset="0"/>
              </a:rPr>
              <a:t>Universitatea</a:t>
            </a:r>
            <a:r>
              <a:rPr lang="en-US" sz="700" b="1" dirty="0" smtClean="0">
                <a:latin typeface="Times New Roman" pitchFamily="18" charset="0"/>
                <a:cs typeface="Times New Roman" pitchFamily="18" charset="0"/>
              </a:rPr>
              <a:t> „</a:t>
            </a:r>
            <a:r>
              <a:rPr lang="en-US" sz="700" b="1" dirty="0" err="1" smtClean="0">
                <a:latin typeface="Times New Roman" pitchFamily="18" charset="0"/>
                <a:cs typeface="Times New Roman" pitchFamily="18" charset="0"/>
              </a:rPr>
              <a:t>Alecu</a:t>
            </a:r>
            <a:r>
              <a:rPr lang="en-US" sz="700" b="1" dirty="0" smtClean="0">
                <a:latin typeface="Times New Roman" pitchFamily="18" charset="0"/>
                <a:cs typeface="Times New Roman" pitchFamily="18" charset="0"/>
              </a:rPr>
              <a:t> Russo” din </a:t>
            </a:r>
            <a:r>
              <a:rPr lang="en-US" sz="700" b="1" dirty="0" err="1" smtClean="0">
                <a:latin typeface="Times New Roman" pitchFamily="18" charset="0"/>
                <a:cs typeface="Times New Roman" pitchFamily="18" charset="0"/>
              </a:rPr>
              <a:t>oraşul</a:t>
            </a:r>
            <a:r>
              <a:rPr lang="en-US" sz="700" b="1" dirty="0" smtClean="0">
                <a:latin typeface="Times New Roman" pitchFamily="18" charset="0"/>
                <a:cs typeface="Times New Roman" pitchFamily="18" charset="0"/>
              </a:rPr>
              <a:t> </a:t>
            </a:r>
            <a:r>
              <a:rPr lang="en-US" sz="700" b="1" dirty="0" err="1" smtClean="0">
                <a:latin typeface="Times New Roman" pitchFamily="18" charset="0"/>
                <a:cs typeface="Times New Roman" pitchFamily="18" charset="0"/>
              </a:rPr>
              <a:t>Bălţi</a:t>
            </a:r>
            <a:r>
              <a:rPr lang="en-US" sz="700" b="1" dirty="0" smtClean="0">
                <a:latin typeface="Times New Roman" pitchFamily="18" charset="0"/>
                <a:cs typeface="Times New Roman" pitchFamily="18" charset="0"/>
              </a:rPr>
              <a:t>. </a:t>
            </a:r>
            <a:endParaRPr lang="ru-RU" sz="700" dirty="0" smtClean="0">
              <a:latin typeface="Times New Roman" pitchFamily="18" charset="0"/>
              <a:cs typeface="Times New Roman" pitchFamily="18" charset="0"/>
            </a:endParaRPr>
          </a:p>
          <a:p>
            <a:r>
              <a:rPr lang="en-US" sz="700" i="1" dirty="0" smtClean="0">
                <a:latin typeface="Times New Roman" pitchFamily="18" charset="0"/>
                <a:cs typeface="Times New Roman" pitchFamily="18" charset="0"/>
              </a:rPr>
              <a:t>PROFESIUNEA: </a:t>
            </a:r>
            <a:endParaRPr lang="ru-RU" sz="700" dirty="0" smtClean="0">
              <a:latin typeface="Times New Roman" pitchFamily="18" charset="0"/>
              <a:cs typeface="Times New Roman" pitchFamily="18" charset="0"/>
            </a:endParaRPr>
          </a:p>
          <a:p>
            <a:r>
              <a:rPr lang="en-US" sz="700" b="1" i="1" dirty="0" smtClean="0">
                <a:latin typeface="Times New Roman" pitchFamily="18" charset="0"/>
                <a:cs typeface="Times New Roman" pitchFamily="18" charset="0"/>
              </a:rPr>
              <a:t>-</a:t>
            </a:r>
            <a:r>
              <a:rPr lang="en-US" sz="700" b="1" dirty="0" err="1" smtClean="0">
                <a:latin typeface="Times New Roman" pitchFamily="18" charset="0"/>
                <a:cs typeface="Times New Roman" pitchFamily="18" charset="0"/>
              </a:rPr>
              <a:t>Agronom,profesoară</a:t>
            </a:r>
            <a:r>
              <a:rPr lang="en-US" sz="700" b="1" dirty="0" smtClean="0">
                <a:latin typeface="Times New Roman" pitchFamily="18" charset="0"/>
                <a:cs typeface="Times New Roman" pitchFamily="18" charset="0"/>
              </a:rPr>
              <a:t> de </a:t>
            </a:r>
            <a:r>
              <a:rPr lang="en-US" sz="700" b="1" dirty="0" err="1" smtClean="0">
                <a:latin typeface="Times New Roman" pitchFamily="18" charset="0"/>
                <a:cs typeface="Times New Roman" pitchFamily="18" charset="0"/>
              </a:rPr>
              <a:t>limba</a:t>
            </a:r>
            <a:r>
              <a:rPr lang="en-US" sz="700" b="1" dirty="0" smtClean="0">
                <a:latin typeface="Times New Roman" pitchFamily="18" charset="0"/>
                <a:cs typeface="Times New Roman" pitchFamily="18" charset="0"/>
              </a:rPr>
              <a:t> şi </a:t>
            </a:r>
            <a:r>
              <a:rPr lang="en-US" sz="700" b="1" dirty="0" err="1" smtClean="0">
                <a:latin typeface="Times New Roman" pitchFamily="18" charset="0"/>
                <a:cs typeface="Times New Roman" pitchFamily="18" charset="0"/>
              </a:rPr>
              <a:t>literatura</a:t>
            </a:r>
            <a:r>
              <a:rPr lang="en-US" sz="700" b="1" dirty="0" smtClean="0">
                <a:latin typeface="Times New Roman" pitchFamily="18" charset="0"/>
                <a:cs typeface="Times New Roman" pitchFamily="18" charset="0"/>
              </a:rPr>
              <a:t> </a:t>
            </a:r>
            <a:r>
              <a:rPr lang="en-US" sz="700" b="1" dirty="0" err="1" smtClean="0">
                <a:latin typeface="Times New Roman" pitchFamily="18" charset="0"/>
                <a:cs typeface="Times New Roman" pitchFamily="18" charset="0"/>
              </a:rPr>
              <a:t>română</a:t>
            </a:r>
            <a:r>
              <a:rPr lang="en-US" sz="700" b="1" dirty="0" smtClean="0">
                <a:latin typeface="Times New Roman" pitchFamily="18" charset="0"/>
                <a:cs typeface="Times New Roman" pitchFamily="18" charset="0"/>
              </a:rPr>
              <a:t>. </a:t>
            </a:r>
            <a:endParaRPr lang="ru-RU" sz="700" dirty="0" smtClean="0">
              <a:latin typeface="Times New Roman" pitchFamily="18" charset="0"/>
              <a:cs typeface="Times New Roman" pitchFamily="18" charset="0"/>
            </a:endParaRPr>
          </a:p>
          <a:p>
            <a:r>
              <a:rPr lang="en-US" sz="700" i="1" dirty="0" smtClean="0">
                <a:latin typeface="Times New Roman" pitchFamily="18" charset="0"/>
                <a:cs typeface="Times New Roman" pitchFamily="18" charset="0"/>
              </a:rPr>
              <a:t>MĂIESTRIA: </a:t>
            </a:r>
            <a:endParaRPr lang="ru-RU" sz="700" dirty="0" smtClean="0">
              <a:latin typeface="Times New Roman" pitchFamily="18" charset="0"/>
              <a:cs typeface="Times New Roman" pitchFamily="18" charset="0"/>
            </a:endParaRPr>
          </a:p>
          <a:p>
            <a:r>
              <a:rPr lang="en-US" sz="700" b="1" dirty="0" smtClean="0">
                <a:latin typeface="Times New Roman" pitchFamily="18" charset="0"/>
                <a:cs typeface="Times New Roman" pitchFamily="18" charset="0"/>
              </a:rPr>
              <a:t>-</a:t>
            </a:r>
            <a:r>
              <a:rPr lang="en-US" sz="700" b="1" dirty="0" err="1" smtClean="0">
                <a:latin typeface="Times New Roman" pitchFamily="18" charset="0"/>
                <a:cs typeface="Times New Roman" pitchFamily="18" charset="0"/>
              </a:rPr>
              <a:t>Pune</a:t>
            </a:r>
            <a:r>
              <a:rPr lang="en-US" sz="700" b="1" dirty="0" smtClean="0">
                <a:latin typeface="Times New Roman" pitchFamily="18" charset="0"/>
                <a:cs typeface="Times New Roman" pitchFamily="18" charset="0"/>
              </a:rPr>
              <a:t> </a:t>
            </a:r>
            <a:r>
              <a:rPr lang="en-US" sz="700" b="1" dirty="0" err="1" smtClean="0">
                <a:latin typeface="Times New Roman" pitchFamily="18" charset="0"/>
                <a:cs typeface="Times New Roman" pitchFamily="18" charset="0"/>
              </a:rPr>
              <a:t>Cartea</a:t>
            </a:r>
            <a:r>
              <a:rPr lang="en-US" sz="700" b="1" dirty="0" smtClean="0">
                <a:latin typeface="Times New Roman" pitchFamily="18" charset="0"/>
                <a:cs typeface="Times New Roman" pitchFamily="18" charset="0"/>
              </a:rPr>
              <a:t> în </a:t>
            </a:r>
            <a:r>
              <a:rPr lang="en-US" sz="700" b="1" dirty="0" err="1" smtClean="0">
                <a:latin typeface="Times New Roman" pitchFamily="18" charset="0"/>
                <a:cs typeface="Times New Roman" pitchFamily="18" charset="0"/>
              </a:rPr>
              <a:t>capul</a:t>
            </a:r>
            <a:r>
              <a:rPr lang="en-US" sz="700" b="1" dirty="0" smtClean="0">
                <a:latin typeface="Times New Roman" pitchFamily="18" charset="0"/>
                <a:cs typeface="Times New Roman" pitchFamily="18" charset="0"/>
              </a:rPr>
              <a:t> </a:t>
            </a:r>
            <a:r>
              <a:rPr lang="en-US" sz="700" b="1" dirty="0" err="1" smtClean="0">
                <a:latin typeface="Times New Roman" pitchFamily="18" charset="0"/>
                <a:cs typeface="Times New Roman" pitchFamily="18" charset="0"/>
              </a:rPr>
              <a:t>mesei.Practică</a:t>
            </a:r>
            <a:r>
              <a:rPr lang="en-US" sz="700" b="1" dirty="0" smtClean="0">
                <a:latin typeface="Times New Roman" pitchFamily="18" charset="0"/>
                <a:cs typeface="Times New Roman" pitchFamily="18" charset="0"/>
              </a:rPr>
              <a:t> </a:t>
            </a:r>
            <a:r>
              <a:rPr lang="en-US" sz="700" b="1" dirty="0" err="1" smtClean="0">
                <a:latin typeface="Times New Roman" pitchFamily="18" charset="0"/>
                <a:cs typeface="Times New Roman" pitchFamily="18" charset="0"/>
              </a:rPr>
              <a:t>metode</a:t>
            </a:r>
            <a:r>
              <a:rPr lang="en-US" sz="700" b="1" dirty="0" smtClean="0">
                <a:latin typeface="Times New Roman" pitchFamily="18" charset="0"/>
                <a:cs typeface="Times New Roman" pitchFamily="18" charset="0"/>
              </a:rPr>
              <a:t> </a:t>
            </a:r>
            <a:r>
              <a:rPr lang="en-US" sz="700" b="1" dirty="0" err="1" smtClean="0">
                <a:latin typeface="Times New Roman" pitchFamily="18" charset="0"/>
                <a:cs typeface="Times New Roman" pitchFamily="18" charset="0"/>
              </a:rPr>
              <a:t>inovative</a:t>
            </a:r>
            <a:r>
              <a:rPr lang="en-US" sz="700" b="1" dirty="0" smtClean="0">
                <a:latin typeface="Times New Roman" pitchFamily="18" charset="0"/>
                <a:cs typeface="Times New Roman" pitchFamily="18" charset="0"/>
              </a:rPr>
              <a:t> </a:t>
            </a:r>
            <a:endParaRPr lang="ro-RO" sz="700" b="1" dirty="0" smtClean="0">
              <a:latin typeface="Times New Roman" pitchFamily="18" charset="0"/>
              <a:cs typeface="Times New Roman" pitchFamily="18" charset="0"/>
            </a:endParaRPr>
          </a:p>
          <a:p>
            <a:r>
              <a:rPr lang="en-US" sz="700" b="1" dirty="0" smtClean="0">
                <a:latin typeface="Times New Roman" pitchFamily="18" charset="0"/>
                <a:cs typeface="Times New Roman" pitchFamily="18" charset="0"/>
              </a:rPr>
              <a:t>de </a:t>
            </a:r>
            <a:r>
              <a:rPr lang="en-US" sz="700" b="1" dirty="0" err="1" smtClean="0">
                <a:latin typeface="Times New Roman" pitchFamily="18" charset="0"/>
                <a:cs typeface="Times New Roman" pitchFamily="18" charset="0"/>
              </a:rPr>
              <a:t>instruire</a:t>
            </a:r>
            <a:r>
              <a:rPr lang="en-US" sz="700" b="1" dirty="0" smtClean="0">
                <a:latin typeface="Times New Roman" pitchFamily="18" charset="0"/>
                <a:cs typeface="Times New Roman" pitchFamily="18" charset="0"/>
              </a:rPr>
              <a:t> şi </a:t>
            </a:r>
            <a:r>
              <a:rPr lang="en-US" sz="700" b="1" dirty="0" err="1" smtClean="0">
                <a:latin typeface="Times New Roman" pitchFamily="18" charset="0"/>
                <a:cs typeface="Times New Roman" pitchFamily="18" charset="0"/>
              </a:rPr>
              <a:t>educaţie,arde</a:t>
            </a:r>
            <a:r>
              <a:rPr lang="en-US" sz="700" b="1" dirty="0" smtClean="0">
                <a:latin typeface="Times New Roman" pitchFamily="18" charset="0"/>
                <a:cs typeface="Times New Roman" pitchFamily="18" charset="0"/>
              </a:rPr>
              <a:t> </a:t>
            </a:r>
            <a:r>
              <a:rPr lang="en-US" sz="700" b="1" dirty="0" err="1" smtClean="0">
                <a:latin typeface="Times New Roman" pitchFamily="18" charset="0"/>
                <a:cs typeface="Times New Roman" pitchFamily="18" charset="0"/>
              </a:rPr>
              <a:t>luminând</a:t>
            </a:r>
            <a:r>
              <a:rPr lang="en-US" sz="700" b="1" dirty="0" smtClean="0">
                <a:latin typeface="Times New Roman" pitchFamily="18" charset="0"/>
                <a:cs typeface="Times New Roman" pitchFamily="18" charset="0"/>
              </a:rPr>
              <a:t> </a:t>
            </a:r>
            <a:r>
              <a:rPr lang="en-US" sz="700" b="1" dirty="0" err="1" smtClean="0">
                <a:latin typeface="Times New Roman" pitchFamily="18" charset="0"/>
                <a:cs typeface="Times New Roman" pitchFamily="18" charset="0"/>
              </a:rPr>
              <a:t>altora</a:t>
            </a:r>
            <a:r>
              <a:rPr lang="en-US" sz="700" b="1" dirty="0" smtClean="0">
                <a:latin typeface="Times New Roman" pitchFamily="18" charset="0"/>
                <a:cs typeface="Times New Roman" pitchFamily="18" charset="0"/>
              </a:rPr>
              <a:t>. </a:t>
            </a:r>
            <a:endParaRPr lang="ru-RU" sz="700" dirty="0" smtClean="0">
              <a:latin typeface="Times New Roman" pitchFamily="18" charset="0"/>
              <a:cs typeface="Times New Roman" pitchFamily="18" charset="0"/>
            </a:endParaRPr>
          </a:p>
          <a:p>
            <a:r>
              <a:rPr lang="en-US" sz="700" i="1" dirty="0" smtClean="0">
                <a:latin typeface="Times New Roman" pitchFamily="18" charset="0"/>
                <a:cs typeface="Times New Roman" pitchFamily="18" charset="0"/>
              </a:rPr>
              <a:t>PREFERINŢE: </a:t>
            </a:r>
            <a:endParaRPr lang="ru-RU" sz="700" dirty="0" smtClean="0">
              <a:latin typeface="Times New Roman" pitchFamily="18" charset="0"/>
              <a:cs typeface="Times New Roman" pitchFamily="18" charset="0"/>
            </a:endParaRPr>
          </a:p>
          <a:p>
            <a:r>
              <a:rPr lang="en-US" sz="700" b="1" dirty="0" smtClean="0">
                <a:latin typeface="Times New Roman" pitchFamily="18" charset="0"/>
                <a:cs typeface="Times New Roman" pitchFamily="18" charset="0"/>
              </a:rPr>
              <a:t>-</a:t>
            </a:r>
            <a:r>
              <a:rPr lang="en-US" sz="700" b="1" dirty="0" err="1" smtClean="0">
                <a:latin typeface="Times New Roman" pitchFamily="18" charset="0"/>
                <a:cs typeface="Times New Roman" pitchFamily="18" charset="0"/>
              </a:rPr>
              <a:t>Pictează</a:t>
            </a:r>
            <a:r>
              <a:rPr lang="en-US" sz="700" b="1" dirty="0" smtClean="0">
                <a:latin typeface="Times New Roman" pitchFamily="18" charset="0"/>
                <a:cs typeface="Times New Roman" pitchFamily="18" charset="0"/>
              </a:rPr>
              <a:t> mere </a:t>
            </a:r>
            <a:r>
              <a:rPr lang="en-US" sz="700" b="1" dirty="0" err="1" smtClean="0">
                <a:latin typeface="Times New Roman" pitchFamily="18" charset="0"/>
                <a:cs typeface="Times New Roman" pitchFamily="18" charset="0"/>
              </a:rPr>
              <a:t>domneşti</a:t>
            </a:r>
            <a:r>
              <a:rPr lang="en-US" sz="700" b="1" dirty="0" smtClean="0">
                <a:latin typeface="Times New Roman" pitchFamily="18" charset="0"/>
                <a:cs typeface="Times New Roman" pitchFamily="18" charset="0"/>
              </a:rPr>
              <a:t> în </a:t>
            </a:r>
            <a:r>
              <a:rPr lang="en-US" sz="700" b="1" dirty="0" err="1" smtClean="0">
                <a:latin typeface="Times New Roman" pitchFamily="18" charset="0"/>
                <a:cs typeface="Times New Roman" pitchFamily="18" charset="0"/>
              </a:rPr>
              <a:t>visele</a:t>
            </a:r>
            <a:r>
              <a:rPr lang="en-US" sz="700" b="1" dirty="0" smtClean="0">
                <a:latin typeface="Times New Roman" pitchFamily="18" charset="0"/>
                <a:cs typeface="Times New Roman" pitchFamily="18" charset="0"/>
              </a:rPr>
              <a:t> </a:t>
            </a:r>
            <a:r>
              <a:rPr lang="en-US" sz="700" b="1" dirty="0" err="1" smtClean="0">
                <a:latin typeface="Times New Roman" pitchFamily="18" charset="0"/>
                <a:cs typeface="Times New Roman" pitchFamily="18" charset="0"/>
              </a:rPr>
              <a:t>copiilor</a:t>
            </a:r>
            <a:r>
              <a:rPr lang="en-US" sz="700" b="1" dirty="0" smtClean="0">
                <a:latin typeface="Times New Roman" pitchFamily="18" charset="0"/>
                <a:cs typeface="Times New Roman" pitchFamily="18" charset="0"/>
              </a:rPr>
              <a:t>.</a:t>
            </a:r>
            <a:endParaRPr lang="ro-RO" sz="700" b="1" dirty="0" smtClean="0">
              <a:latin typeface="Times New Roman" pitchFamily="18" charset="0"/>
              <a:cs typeface="Times New Roman" pitchFamily="18" charset="0"/>
            </a:endParaRPr>
          </a:p>
          <a:p>
            <a:r>
              <a:rPr lang="en-US" sz="700" b="1" dirty="0" err="1" smtClean="0">
                <a:latin typeface="Times New Roman" pitchFamily="18" charset="0"/>
                <a:cs typeface="Times New Roman" pitchFamily="18" charset="0"/>
              </a:rPr>
              <a:t>Sculptează</a:t>
            </a:r>
            <a:r>
              <a:rPr lang="en-US" sz="700" b="1" dirty="0" smtClean="0">
                <a:latin typeface="Times New Roman" pitchFamily="18" charset="0"/>
                <a:cs typeface="Times New Roman" pitchFamily="18" charset="0"/>
              </a:rPr>
              <a:t> </a:t>
            </a:r>
            <a:r>
              <a:rPr lang="en-US" sz="700" b="1" dirty="0" err="1" smtClean="0">
                <a:latin typeface="Times New Roman" pitchFamily="18" charset="0"/>
                <a:cs typeface="Times New Roman" pitchFamily="18" charset="0"/>
              </a:rPr>
              <a:t>suflete</a:t>
            </a:r>
            <a:r>
              <a:rPr lang="en-US" sz="700" b="1" dirty="0" smtClean="0">
                <a:latin typeface="Times New Roman" pitchFamily="18" charset="0"/>
                <a:cs typeface="Times New Roman" pitchFamily="18" charset="0"/>
              </a:rPr>
              <a:t> </a:t>
            </a:r>
            <a:r>
              <a:rPr lang="en-US" sz="700" b="1" dirty="0" err="1" smtClean="0">
                <a:latin typeface="Times New Roman" pitchFamily="18" charset="0"/>
                <a:cs typeface="Times New Roman" pitchFamily="18" charset="0"/>
              </a:rPr>
              <a:t>omeneşti</a:t>
            </a:r>
            <a:r>
              <a:rPr lang="en-US" sz="700" b="1" dirty="0" smtClean="0">
                <a:latin typeface="Times New Roman" pitchFamily="18" charset="0"/>
                <a:cs typeface="Times New Roman" pitchFamily="18" charset="0"/>
              </a:rPr>
              <a:t> de o </a:t>
            </a:r>
            <a:r>
              <a:rPr lang="en-US" sz="700" b="1" dirty="0" err="1" smtClean="0">
                <a:latin typeface="Times New Roman" pitchFamily="18" charset="0"/>
                <a:cs typeface="Times New Roman" pitchFamily="18" charset="0"/>
              </a:rPr>
              <a:t>frumuseţe</a:t>
            </a:r>
            <a:r>
              <a:rPr lang="en-US" sz="700" b="1" dirty="0" smtClean="0">
                <a:latin typeface="Times New Roman" pitchFamily="18" charset="0"/>
                <a:cs typeface="Times New Roman" pitchFamily="18" charset="0"/>
              </a:rPr>
              <a:t> </a:t>
            </a:r>
            <a:r>
              <a:rPr lang="en-US" sz="700" b="1" dirty="0" err="1" smtClean="0">
                <a:latin typeface="Times New Roman" pitchFamily="18" charset="0"/>
                <a:cs typeface="Times New Roman" pitchFamily="18" charset="0"/>
              </a:rPr>
              <a:t>rară</a:t>
            </a:r>
            <a:r>
              <a:rPr lang="en-US" sz="700" b="1" dirty="0" smtClean="0">
                <a:latin typeface="Times New Roman" pitchFamily="18" charset="0"/>
                <a:cs typeface="Times New Roman" pitchFamily="18" charset="0"/>
              </a:rPr>
              <a:t>.</a:t>
            </a:r>
            <a:endParaRPr lang="ro-RO" sz="700" b="1" dirty="0" smtClean="0">
              <a:latin typeface="Times New Roman" pitchFamily="18" charset="0"/>
              <a:cs typeface="Times New Roman" pitchFamily="18" charset="0"/>
            </a:endParaRPr>
          </a:p>
          <a:p>
            <a:r>
              <a:rPr lang="en-US" sz="700" b="1" dirty="0" err="1" smtClean="0">
                <a:latin typeface="Times New Roman" pitchFamily="18" charset="0"/>
                <a:cs typeface="Times New Roman" pitchFamily="18" charset="0"/>
              </a:rPr>
              <a:t>Creează</a:t>
            </a:r>
            <a:r>
              <a:rPr lang="en-US" sz="700" b="1" dirty="0" smtClean="0">
                <a:latin typeface="Times New Roman" pitchFamily="18" charset="0"/>
                <a:cs typeface="Times New Roman" pitchFamily="18" charset="0"/>
              </a:rPr>
              <a:t> </a:t>
            </a:r>
            <a:r>
              <a:rPr lang="en-US" sz="700" b="1" dirty="0" err="1" smtClean="0">
                <a:latin typeface="Times New Roman" pitchFamily="18" charset="0"/>
                <a:cs typeface="Times New Roman" pitchFamily="18" charset="0"/>
              </a:rPr>
              <a:t>adevărate</a:t>
            </a:r>
            <a:r>
              <a:rPr lang="en-US" sz="700" b="1" dirty="0" smtClean="0">
                <a:latin typeface="Times New Roman" pitchFamily="18" charset="0"/>
                <a:cs typeface="Times New Roman" pitchFamily="18" charset="0"/>
              </a:rPr>
              <a:t> </a:t>
            </a:r>
            <a:r>
              <a:rPr lang="en-US" sz="700" b="1" dirty="0" err="1" smtClean="0">
                <a:latin typeface="Times New Roman" pitchFamily="18" charset="0"/>
                <a:cs typeface="Times New Roman" pitchFamily="18" charset="0"/>
              </a:rPr>
              <a:t>talente</a:t>
            </a:r>
            <a:r>
              <a:rPr lang="en-US" sz="700" b="1" dirty="0" smtClean="0">
                <a:latin typeface="Times New Roman" pitchFamily="18" charset="0"/>
                <a:cs typeface="Times New Roman" pitchFamily="18" charset="0"/>
              </a:rPr>
              <a:t> </a:t>
            </a:r>
            <a:r>
              <a:rPr lang="en-US" sz="700" b="1" dirty="0" err="1" smtClean="0">
                <a:latin typeface="Times New Roman" pitchFamily="18" charset="0"/>
                <a:cs typeface="Times New Roman" pitchFamily="18" charset="0"/>
              </a:rPr>
              <a:t>literare.Iubeşte</a:t>
            </a:r>
            <a:r>
              <a:rPr lang="en-US" sz="700" b="1" dirty="0" smtClean="0">
                <a:latin typeface="Times New Roman" pitchFamily="18" charset="0"/>
                <a:cs typeface="Times New Roman" pitchFamily="18" charset="0"/>
              </a:rPr>
              <a:t> </a:t>
            </a:r>
            <a:r>
              <a:rPr lang="en-US" sz="700" b="1" dirty="0" err="1" smtClean="0">
                <a:latin typeface="Times New Roman" pitchFamily="18" charset="0"/>
                <a:cs typeface="Times New Roman" pitchFamily="18" charset="0"/>
              </a:rPr>
              <a:t>copiii,oamenii</a:t>
            </a:r>
            <a:r>
              <a:rPr lang="en-US" sz="700" b="1" dirty="0" smtClean="0">
                <a:latin typeface="Times New Roman" pitchFamily="18" charset="0"/>
                <a:cs typeface="Times New Roman" pitchFamily="18" charset="0"/>
              </a:rPr>
              <a:t> şi </a:t>
            </a:r>
            <a:r>
              <a:rPr lang="en-US" sz="700" b="1" dirty="0" err="1" smtClean="0">
                <a:latin typeface="Times New Roman" pitchFamily="18" charset="0"/>
                <a:cs typeface="Times New Roman" pitchFamily="18" charset="0"/>
              </a:rPr>
              <a:t>florile</a:t>
            </a:r>
            <a:r>
              <a:rPr lang="en-US" sz="700" b="1" dirty="0" smtClean="0">
                <a:latin typeface="Times New Roman" pitchFamily="18" charset="0"/>
                <a:cs typeface="Times New Roman" pitchFamily="18" charset="0"/>
              </a:rPr>
              <a:t>. </a:t>
            </a:r>
            <a:endParaRPr lang="ru-RU" sz="700" dirty="0" smtClean="0">
              <a:latin typeface="Times New Roman" pitchFamily="18" charset="0"/>
              <a:cs typeface="Times New Roman" pitchFamily="18" charset="0"/>
            </a:endParaRPr>
          </a:p>
          <a:p>
            <a:r>
              <a:rPr lang="en-US" sz="700" i="1" dirty="0" smtClean="0">
                <a:latin typeface="Times New Roman" pitchFamily="18" charset="0"/>
                <a:cs typeface="Times New Roman" pitchFamily="18" charset="0"/>
              </a:rPr>
              <a:t>ASOCIERI: </a:t>
            </a:r>
            <a:endParaRPr lang="ru-RU" sz="700" dirty="0" smtClean="0">
              <a:latin typeface="Times New Roman" pitchFamily="18" charset="0"/>
              <a:cs typeface="Times New Roman" pitchFamily="18" charset="0"/>
            </a:endParaRPr>
          </a:p>
          <a:p>
            <a:r>
              <a:rPr lang="en-US" sz="700" i="1" dirty="0" smtClean="0">
                <a:latin typeface="Times New Roman" pitchFamily="18" charset="0"/>
                <a:cs typeface="Times New Roman" pitchFamily="18" charset="0"/>
              </a:rPr>
              <a:t>-</a:t>
            </a:r>
            <a:r>
              <a:rPr lang="en-US" sz="700" b="1" dirty="0" err="1" smtClean="0">
                <a:latin typeface="Times New Roman" pitchFamily="18" charset="0"/>
                <a:cs typeface="Times New Roman" pitchFamily="18" charset="0"/>
              </a:rPr>
              <a:t>Sufletul</a:t>
            </a:r>
            <a:r>
              <a:rPr lang="en-US" sz="700" b="1" dirty="0" smtClean="0">
                <a:latin typeface="Times New Roman" pitchFamily="18" charset="0"/>
                <a:cs typeface="Times New Roman" pitchFamily="18" charset="0"/>
              </a:rPr>
              <a:t> ei-de </a:t>
            </a:r>
            <a:r>
              <a:rPr lang="en-US" sz="700" b="1" dirty="0" err="1" smtClean="0">
                <a:latin typeface="Times New Roman" pitchFamily="18" charset="0"/>
                <a:cs typeface="Times New Roman" pitchFamily="18" charset="0"/>
              </a:rPr>
              <a:t>floare</a:t>
            </a:r>
            <a:r>
              <a:rPr lang="en-US" sz="700" b="1" dirty="0" smtClean="0">
                <a:latin typeface="Times New Roman" pitchFamily="18" charset="0"/>
                <a:cs typeface="Times New Roman" pitchFamily="18" charset="0"/>
              </a:rPr>
              <a:t>, </a:t>
            </a:r>
            <a:endParaRPr lang="ru-RU" sz="700" dirty="0" smtClean="0">
              <a:latin typeface="Times New Roman" pitchFamily="18" charset="0"/>
              <a:cs typeface="Times New Roman" pitchFamily="18" charset="0"/>
            </a:endParaRPr>
          </a:p>
          <a:p>
            <a:r>
              <a:rPr lang="en-US" sz="700" b="1" dirty="0" err="1" smtClean="0">
                <a:latin typeface="Times New Roman" pitchFamily="18" charset="0"/>
                <a:cs typeface="Times New Roman" pitchFamily="18" charset="0"/>
              </a:rPr>
              <a:t>privirea</a:t>
            </a:r>
            <a:r>
              <a:rPr lang="en-US" sz="700" b="1" dirty="0" smtClean="0">
                <a:latin typeface="Times New Roman" pitchFamily="18" charset="0"/>
                <a:cs typeface="Times New Roman" pitchFamily="18" charset="0"/>
              </a:rPr>
              <a:t> ei-raze de </a:t>
            </a:r>
            <a:r>
              <a:rPr lang="en-US" sz="700" b="1" dirty="0" err="1" smtClean="0">
                <a:latin typeface="Times New Roman" pitchFamily="18" charset="0"/>
                <a:cs typeface="Times New Roman" pitchFamily="18" charset="0"/>
              </a:rPr>
              <a:t>soare</a:t>
            </a:r>
            <a:r>
              <a:rPr lang="en-US" sz="700" b="1" dirty="0" smtClean="0">
                <a:latin typeface="Times New Roman" pitchFamily="18" charset="0"/>
                <a:cs typeface="Times New Roman" pitchFamily="18" charset="0"/>
              </a:rPr>
              <a:t>, </a:t>
            </a:r>
            <a:endParaRPr lang="ru-RU" sz="700" dirty="0" smtClean="0">
              <a:latin typeface="Times New Roman" pitchFamily="18" charset="0"/>
              <a:cs typeface="Times New Roman" pitchFamily="18" charset="0"/>
            </a:endParaRPr>
          </a:p>
          <a:p>
            <a:r>
              <a:rPr lang="en-US" sz="700" b="1" dirty="0" err="1" smtClean="0">
                <a:latin typeface="Times New Roman" pitchFamily="18" charset="0"/>
                <a:cs typeface="Times New Roman" pitchFamily="18" charset="0"/>
              </a:rPr>
              <a:t>cuvântul</a:t>
            </a:r>
            <a:r>
              <a:rPr lang="en-US" sz="700" b="1" dirty="0" smtClean="0">
                <a:latin typeface="Times New Roman" pitchFamily="18" charset="0"/>
                <a:cs typeface="Times New Roman" pitchFamily="18" charset="0"/>
              </a:rPr>
              <a:t> ei-</a:t>
            </a:r>
            <a:r>
              <a:rPr lang="en-US" sz="700" b="1" dirty="0" err="1" smtClean="0">
                <a:latin typeface="Times New Roman" pitchFamily="18" charset="0"/>
                <a:cs typeface="Times New Roman" pitchFamily="18" charset="0"/>
              </a:rPr>
              <a:t>har</a:t>
            </a:r>
            <a:r>
              <a:rPr lang="en-US" sz="700" b="1" dirty="0" smtClean="0">
                <a:latin typeface="Times New Roman" pitchFamily="18" charset="0"/>
                <a:cs typeface="Times New Roman" pitchFamily="18" charset="0"/>
              </a:rPr>
              <a:t> </a:t>
            </a:r>
            <a:r>
              <a:rPr lang="en-US" sz="700" b="1" dirty="0" err="1" smtClean="0">
                <a:latin typeface="Times New Roman" pitchFamily="18" charset="0"/>
                <a:cs typeface="Times New Roman" pitchFamily="18" charset="0"/>
              </a:rPr>
              <a:t>dumnezeiesc</a:t>
            </a:r>
            <a:r>
              <a:rPr lang="en-US" sz="700" b="1" dirty="0" smtClean="0">
                <a:latin typeface="Times New Roman" pitchFamily="18" charset="0"/>
                <a:cs typeface="Times New Roman" pitchFamily="18" charset="0"/>
              </a:rPr>
              <a:t>, </a:t>
            </a:r>
            <a:endParaRPr lang="ru-RU" sz="700" dirty="0" smtClean="0">
              <a:latin typeface="Times New Roman" pitchFamily="18" charset="0"/>
              <a:cs typeface="Times New Roman" pitchFamily="18" charset="0"/>
            </a:endParaRPr>
          </a:p>
          <a:p>
            <a:r>
              <a:rPr lang="en-US" sz="700" b="1" dirty="0" err="1" smtClean="0">
                <a:latin typeface="Times New Roman" pitchFamily="18" charset="0"/>
                <a:cs typeface="Times New Roman" pitchFamily="18" charset="0"/>
              </a:rPr>
              <a:t>gândurile</a:t>
            </a:r>
            <a:r>
              <a:rPr lang="en-US" sz="700" b="1" dirty="0" smtClean="0">
                <a:latin typeface="Times New Roman" pitchFamily="18" charset="0"/>
                <a:cs typeface="Times New Roman" pitchFamily="18" charset="0"/>
              </a:rPr>
              <a:t> ei-de pace, </a:t>
            </a:r>
            <a:endParaRPr lang="ru-RU" sz="700" dirty="0" smtClean="0">
              <a:latin typeface="Times New Roman" pitchFamily="18" charset="0"/>
              <a:cs typeface="Times New Roman" pitchFamily="18" charset="0"/>
            </a:endParaRPr>
          </a:p>
          <a:p>
            <a:r>
              <a:rPr lang="en-US" sz="700" b="1" dirty="0" err="1" smtClean="0">
                <a:latin typeface="Times New Roman" pitchFamily="18" charset="0"/>
                <a:cs typeface="Times New Roman" pitchFamily="18" charset="0"/>
              </a:rPr>
              <a:t>inima</a:t>
            </a:r>
            <a:r>
              <a:rPr lang="en-US" sz="700" b="1" dirty="0" smtClean="0">
                <a:latin typeface="Times New Roman" pitchFamily="18" charset="0"/>
                <a:cs typeface="Times New Roman" pitchFamily="18" charset="0"/>
              </a:rPr>
              <a:t> ei-de </a:t>
            </a:r>
            <a:r>
              <a:rPr lang="en-US" sz="700" b="1" dirty="0" err="1" smtClean="0">
                <a:latin typeface="Times New Roman" pitchFamily="18" charset="0"/>
                <a:cs typeface="Times New Roman" pitchFamily="18" charset="0"/>
              </a:rPr>
              <a:t>poet,mamă</a:t>
            </a:r>
            <a:r>
              <a:rPr lang="en-US" sz="700" b="1" dirty="0" smtClean="0">
                <a:latin typeface="Times New Roman" pitchFamily="18" charset="0"/>
                <a:cs typeface="Times New Roman" pitchFamily="18" charset="0"/>
              </a:rPr>
              <a:t> </a:t>
            </a:r>
            <a:endParaRPr lang="ro-RO" sz="700" b="1" dirty="0" smtClean="0">
              <a:latin typeface="Times New Roman" pitchFamily="18" charset="0"/>
              <a:cs typeface="Times New Roman" pitchFamily="18" charset="0"/>
            </a:endParaRPr>
          </a:p>
          <a:p>
            <a:r>
              <a:rPr lang="en-US" sz="700" b="1" dirty="0" smtClean="0">
                <a:latin typeface="Times New Roman" pitchFamily="18" charset="0"/>
                <a:cs typeface="Times New Roman" pitchFamily="18" charset="0"/>
              </a:rPr>
              <a:t>şi </a:t>
            </a:r>
            <a:r>
              <a:rPr lang="en-US" sz="700" b="1" dirty="0" err="1" smtClean="0">
                <a:latin typeface="Times New Roman" pitchFamily="18" charset="0"/>
                <a:cs typeface="Times New Roman" pitchFamily="18" charset="0"/>
              </a:rPr>
              <a:t>om</a:t>
            </a:r>
            <a:r>
              <a:rPr lang="en-US" sz="700" b="1" dirty="0" smtClean="0">
                <a:latin typeface="Times New Roman" pitchFamily="18" charset="0"/>
                <a:cs typeface="Times New Roman" pitchFamily="18" charset="0"/>
              </a:rPr>
              <a:t> de </a:t>
            </a:r>
            <a:r>
              <a:rPr lang="en-US" sz="700" b="1" dirty="0" err="1" smtClean="0">
                <a:latin typeface="Times New Roman" pitchFamily="18" charset="0"/>
                <a:cs typeface="Times New Roman" pitchFamily="18" charset="0"/>
              </a:rPr>
              <a:t>omenie</a:t>
            </a:r>
            <a:r>
              <a:rPr lang="en-US" sz="700" b="1" dirty="0" smtClean="0">
                <a:latin typeface="Times New Roman" pitchFamily="18" charset="0"/>
                <a:cs typeface="Times New Roman" pitchFamily="18" charset="0"/>
              </a:rPr>
              <a:t>, </a:t>
            </a:r>
            <a:endParaRPr lang="ru-RU" sz="700" dirty="0" smtClean="0">
              <a:latin typeface="Times New Roman" pitchFamily="18" charset="0"/>
              <a:cs typeface="Times New Roman" pitchFamily="18" charset="0"/>
            </a:endParaRPr>
          </a:p>
          <a:p>
            <a:r>
              <a:rPr lang="en-US" sz="700" b="1" dirty="0" err="1" smtClean="0">
                <a:latin typeface="Times New Roman" pitchFamily="18" charset="0"/>
                <a:cs typeface="Times New Roman" pitchFamily="18" charset="0"/>
              </a:rPr>
              <a:t>cântecul</a:t>
            </a:r>
            <a:r>
              <a:rPr lang="en-US" sz="700" b="1" dirty="0" smtClean="0">
                <a:latin typeface="Times New Roman" pitchFamily="18" charset="0"/>
                <a:cs typeface="Times New Roman" pitchFamily="18" charset="0"/>
              </a:rPr>
              <a:t> ei-de </a:t>
            </a:r>
            <a:r>
              <a:rPr lang="en-US" sz="700" b="1" dirty="0" err="1" smtClean="0">
                <a:latin typeface="Times New Roman" pitchFamily="18" charset="0"/>
                <a:cs typeface="Times New Roman" pitchFamily="18" charset="0"/>
              </a:rPr>
              <a:t>dragoste</a:t>
            </a:r>
            <a:r>
              <a:rPr lang="en-US" sz="700" b="1" dirty="0" smtClean="0">
                <a:latin typeface="Times New Roman" pitchFamily="18" charset="0"/>
                <a:cs typeface="Times New Roman" pitchFamily="18" charset="0"/>
              </a:rPr>
              <a:t> </a:t>
            </a:r>
            <a:endParaRPr lang="ro-RO" sz="700" b="1" dirty="0" smtClean="0">
              <a:latin typeface="Times New Roman" pitchFamily="18" charset="0"/>
              <a:cs typeface="Times New Roman" pitchFamily="18" charset="0"/>
            </a:endParaRPr>
          </a:p>
          <a:p>
            <a:r>
              <a:rPr lang="en-US" sz="700" b="1" dirty="0" smtClean="0">
                <a:latin typeface="Times New Roman" pitchFamily="18" charset="0"/>
                <a:cs typeface="Times New Roman" pitchFamily="18" charset="0"/>
              </a:rPr>
              <a:t>pentru </a:t>
            </a:r>
            <a:r>
              <a:rPr lang="en-US" sz="700" b="1" dirty="0" err="1" smtClean="0">
                <a:latin typeface="Times New Roman" pitchFamily="18" charset="0"/>
                <a:cs typeface="Times New Roman" pitchFamily="18" charset="0"/>
              </a:rPr>
              <a:t>lumea</a:t>
            </a:r>
            <a:r>
              <a:rPr lang="en-US" sz="700" b="1" dirty="0" smtClean="0">
                <a:latin typeface="Times New Roman" pitchFamily="18" charset="0"/>
                <a:cs typeface="Times New Roman" pitchFamily="18" charset="0"/>
              </a:rPr>
              <a:t> </a:t>
            </a:r>
            <a:r>
              <a:rPr lang="en-US" sz="700" b="1" dirty="0" err="1" smtClean="0">
                <a:latin typeface="Times New Roman" pitchFamily="18" charset="0"/>
                <a:cs typeface="Times New Roman" pitchFamily="18" charset="0"/>
              </a:rPr>
              <a:t>întreagă</a:t>
            </a:r>
            <a:r>
              <a:rPr lang="en-US" sz="700" b="1" dirty="0" smtClean="0">
                <a:latin typeface="Times New Roman" pitchFamily="18" charset="0"/>
                <a:cs typeface="Times New Roman" pitchFamily="18" charset="0"/>
              </a:rPr>
              <a:t>. </a:t>
            </a:r>
            <a:endParaRPr lang="ru-RU" sz="700" dirty="0" smtClean="0">
              <a:latin typeface="Times New Roman" pitchFamily="18" charset="0"/>
              <a:cs typeface="Times New Roman" pitchFamily="18" charset="0"/>
            </a:endParaRPr>
          </a:p>
          <a:p>
            <a:r>
              <a:rPr lang="en-US" sz="700" i="1" dirty="0" smtClean="0">
                <a:latin typeface="Times New Roman" pitchFamily="18" charset="0"/>
                <a:cs typeface="Times New Roman" pitchFamily="18" charset="0"/>
              </a:rPr>
              <a:t>STAREA SOCIALĂ: </a:t>
            </a:r>
            <a:endParaRPr lang="ru-RU" sz="700" dirty="0" smtClean="0">
              <a:latin typeface="Times New Roman" pitchFamily="18" charset="0"/>
              <a:cs typeface="Times New Roman" pitchFamily="18" charset="0"/>
            </a:endParaRPr>
          </a:p>
          <a:p>
            <a:r>
              <a:rPr lang="en-US" sz="700" b="1" dirty="0" smtClean="0">
                <a:latin typeface="Times New Roman" pitchFamily="18" charset="0"/>
                <a:cs typeface="Times New Roman" pitchFamily="18" charset="0"/>
              </a:rPr>
              <a:t>-</a:t>
            </a:r>
            <a:r>
              <a:rPr lang="en-US" sz="700" b="1" dirty="0" err="1" smtClean="0">
                <a:latin typeface="Times New Roman" pitchFamily="18" charset="0"/>
                <a:cs typeface="Times New Roman" pitchFamily="18" charset="0"/>
              </a:rPr>
              <a:t>Soţie,mamă</a:t>
            </a:r>
            <a:r>
              <a:rPr lang="en-US" sz="700" b="1" dirty="0" smtClean="0">
                <a:latin typeface="Times New Roman" pitchFamily="18" charset="0"/>
                <a:cs typeface="Times New Roman" pitchFamily="18" charset="0"/>
              </a:rPr>
              <a:t> şi o </a:t>
            </a:r>
            <a:r>
              <a:rPr lang="en-US" sz="700" b="1" dirty="0" err="1" smtClean="0">
                <a:latin typeface="Times New Roman" pitchFamily="18" charset="0"/>
                <a:cs typeface="Times New Roman" pitchFamily="18" charset="0"/>
              </a:rPr>
              <a:t>dulce</a:t>
            </a:r>
            <a:endParaRPr lang="ro-RO" sz="700" b="1" dirty="0" smtClean="0">
              <a:latin typeface="Times New Roman" pitchFamily="18" charset="0"/>
              <a:cs typeface="Times New Roman" pitchFamily="18" charset="0"/>
            </a:endParaRPr>
          </a:p>
          <a:p>
            <a:r>
              <a:rPr lang="en-US" sz="700" b="1" dirty="0" smtClean="0">
                <a:latin typeface="Times New Roman" pitchFamily="18" charset="0"/>
                <a:cs typeface="Times New Roman" pitchFamily="18" charset="0"/>
              </a:rPr>
              <a:t> </a:t>
            </a:r>
            <a:r>
              <a:rPr lang="en-US" sz="700" b="1" dirty="0" err="1" smtClean="0">
                <a:latin typeface="Times New Roman" pitchFamily="18" charset="0"/>
                <a:cs typeface="Times New Roman" pitchFamily="18" charset="0"/>
              </a:rPr>
              <a:t>mamaie</a:t>
            </a:r>
            <a:r>
              <a:rPr lang="en-US" sz="700" b="1" dirty="0" smtClean="0">
                <a:latin typeface="Times New Roman" pitchFamily="18" charset="0"/>
                <a:cs typeface="Times New Roman" pitchFamily="18" charset="0"/>
              </a:rPr>
              <a:t> pentru </a:t>
            </a:r>
            <a:r>
              <a:rPr lang="en-US" sz="700" b="1" dirty="0" err="1" smtClean="0">
                <a:latin typeface="Times New Roman" pitchFamily="18" charset="0"/>
                <a:cs typeface="Times New Roman" pitchFamily="18" charset="0"/>
              </a:rPr>
              <a:t>nepoţica</a:t>
            </a:r>
            <a:r>
              <a:rPr lang="en-US" sz="700" b="1" dirty="0" smtClean="0">
                <a:latin typeface="Times New Roman" pitchFamily="18" charset="0"/>
                <a:cs typeface="Times New Roman" pitchFamily="18" charset="0"/>
              </a:rPr>
              <a:t> </a:t>
            </a:r>
            <a:endParaRPr lang="ro-RO" sz="700" b="1" dirty="0" smtClean="0">
              <a:latin typeface="Times New Roman" pitchFamily="18" charset="0"/>
              <a:cs typeface="Times New Roman" pitchFamily="18" charset="0"/>
            </a:endParaRPr>
          </a:p>
          <a:p>
            <a:r>
              <a:rPr lang="en-US" sz="700" b="1" dirty="0" err="1" smtClean="0">
                <a:latin typeface="Times New Roman" pitchFamily="18" charset="0"/>
                <a:cs typeface="Times New Roman" pitchFamily="18" charset="0"/>
              </a:rPr>
              <a:t>Andriuţa</a:t>
            </a:r>
            <a:r>
              <a:rPr lang="en-US" sz="700" b="1" dirty="0" smtClean="0">
                <a:latin typeface="Times New Roman" pitchFamily="18" charset="0"/>
                <a:cs typeface="Times New Roman" pitchFamily="18" charset="0"/>
              </a:rPr>
              <a:t> şi Amelia. </a:t>
            </a:r>
            <a:endParaRPr lang="ro-RO" sz="700" b="1" dirty="0" smtClean="0">
              <a:latin typeface="Times New Roman" pitchFamily="18" charset="0"/>
              <a:cs typeface="Times New Roman" pitchFamily="18" charset="0"/>
            </a:endParaRPr>
          </a:p>
          <a:p>
            <a:endParaRPr lang="ru-RU" sz="700" dirty="0" smtClean="0">
              <a:latin typeface="Times New Roman" pitchFamily="18" charset="0"/>
              <a:cs typeface="Times New Roman" pitchFamily="18" charset="0"/>
            </a:endParaRPr>
          </a:p>
          <a:p>
            <a:r>
              <a:rPr lang="en-US" sz="700" b="1" i="1" dirty="0" smtClean="0">
                <a:latin typeface="Times New Roman" pitchFamily="18" charset="0"/>
                <a:cs typeface="Times New Roman" pitchFamily="18" charset="0"/>
              </a:rPr>
              <a:t>I: În </a:t>
            </a:r>
            <a:r>
              <a:rPr lang="en-US" sz="700" b="1" i="1" dirty="0" err="1" smtClean="0">
                <a:latin typeface="Times New Roman" pitchFamily="18" charset="0"/>
                <a:cs typeface="Times New Roman" pitchFamily="18" charset="0"/>
              </a:rPr>
              <a:t>final,cu</a:t>
            </a:r>
            <a:r>
              <a:rPr lang="en-US" sz="700" b="1" i="1" dirty="0" smtClean="0">
                <a:latin typeface="Times New Roman" pitchFamily="18" charset="0"/>
                <a:cs typeface="Times New Roman" pitchFamily="18" charset="0"/>
              </a:rPr>
              <a:t> </a:t>
            </a:r>
            <a:r>
              <a:rPr lang="en-US" sz="700" b="1" i="1" dirty="0" err="1" smtClean="0">
                <a:latin typeface="Times New Roman" pitchFamily="18" charset="0"/>
                <a:cs typeface="Times New Roman" pitchFamily="18" charset="0"/>
              </a:rPr>
              <a:t>prilejul</a:t>
            </a:r>
            <a:r>
              <a:rPr lang="en-US" sz="700" b="1" i="1" dirty="0" smtClean="0">
                <a:latin typeface="Times New Roman" pitchFamily="18" charset="0"/>
                <a:cs typeface="Times New Roman" pitchFamily="18" charset="0"/>
              </a:rPr>
              <a:t> </a:t>
            </a:r>
            <a:r>
              <a:rPr lang="en-US" sz="700" b="1" i="1" dirty="0" err="1" smtClean="0">
                <a:latin typeface="Times New Roman" pitchFamily="18" charset="0"/>
                <a:cs typeface="Times New Roman" pitchFamily="18" charset="0"/>
              </a:rPr>
              <a:t>sărbătorii</a:t>
            </a:r>
            <a:endParaRPr lang="ro-RO" sz="700" b="1" i="1" dirty="0" smtClean="0">
              <a:latin typeface="Times New Roman" pitchFamily="18" charset="0"/>
              <a:cs typeface="Times New Roman" pitchFamily="18" charset="0"/>
            </a:endParaRPr>
          </a:p>
          <a:p>
            <a:r>
              <a:rPr lang="en-US" sz="700" b="1" i="1" dirty="0" smtClean="0">
                <a:latin typeface="Times New Roman" pitchFamily="18" charset="0"/>
                <a:cs typeface="Times New Roman" pitchFamily="18" charset="0"/>
              </a:rPr>
              <a:t> </a:t>
            </a:r>
            <a:r>
              <a:rPr lang="en-US" sz="700" b="1" i="1" dirty="0" err="1" smtClean="0">
                <a:latin typeface="Times New Roman" pitchFamily="18" charset="0"/>
                <a:cs typeface="Times New Roman" pitchFamily="18" charset="0"/>
              </a:rPr>
              <a:t>ce</a:t>
            </a:r>
            <a:r>
              <a:rPr lang="en-US" sz="700" b="1" i="1" dirty="0" smtClean="0">
                <a:latin typeface="Times New Roman" pitchFamily="18" charset="0"/>
                <a:cs typeface="Times New Roman" pitchFamily="18" charset="0"/>
              </a:rPr>
              <a:t> se </a:t>
            </a:r>
            <a:r>
              <a:rPr lang="en-US" sz="700" b="1" i="1" dirty="0" err="1" smtClean="0">
                <a:latin typeface="Times New Roman" pitchFamily="18" charset="0"/>
                <a:cs typeface="Times New Roman" pitchFamily="18" charset="0"/>
              </a:rPr>
              <a:t>apropie</a:t>
            </a:r>
            <a:r>
              <a:rPr lang="en-US" sz="700" b="1" i="1" dirty="0" smtClean="0">
                <a:latin typeface="Times New Roman" pitchFamily="18" charset="0"/>
                <a:cs typeface="Times New Roman" pitchFamily="18" charset="0"/>
              </a:rPr>
              <a:t> ,</a:t>
            </a:r>
            <a:r>
              <a:rPr lang="en-US" sz="700" b="1" i="1" dirty="0" err="1" smtClean="0">
                <a:latin typeface="Times New Roman" pitchFamily="18" charset="0"/>
                <a:cs typeface="Times New Roman" pitchFamily="18" charset="0"/>
              </a:rPr>
              <a:t>ce</a:t>
            </a:r>
            <a:r>
              <a:rPr lang="en-US" sz="700" b="1" i="1" dirty="0" smtClean="0">
                <a:latin typeface="Times New Roman" pitchFamily="18" charset="0"/>
                <a:cs typeface="Times New Roman" pitchFamily="18" charset="0"/>
              </a:rPr>
              <a:t> </a:t>
            </a:r>
            <a:r>
              <a:rPr lang="en-US" sz="700" b="1" i="1" dirty="0" err="1" smtClean="0">
                <a:latin typeface="Times New Roman" pitchFamily="18" charset="0"/>
                <a:cs typeface="Times New Roman" pitchFamily="18" charset="0"/>
              </a:rPr>
              <a:t>mesaj</a:t>
            </a:r>
            <a:r>
              <a:rPr lang="en-US" sz="700" b="1" i="1" dirty="0" smtClean="0">
                <a:latin typeface="Times New Roman" pitchFamily="18" charset="0"/>
                <a:cs typeface="Times New Roman" pitchFamily="18" charset="0"/>
              </a:rPr>
              <a:t> ai </a:t>
            </a:r>
            <a:r>
              <a:rPr lang="en-US" sz="700" b="1" i="1" dirty="0" err="1" smtClean="0">
                <a:latin typeface="Times New Roman" pitchFamily="18" charset="0"/>
                <a:cs typeface="Times New Roman" pitchFamily="18" charset="0"/>
              </a:rPr>
              <a:t>vrea</a:t>
            </a:r>
            <a:endParaRPr lang="ro-RO" sz="700" b="1" i="1" dirty="0" smtClean="0">
              <a:latin typeface="Times New Roman" pitchFamily="18" charset="0"/>
              <a:cs typeface="Times New Roman" pitchFamily="18" charset="0"/>
            </a:endParaRPr>
          </a:p>
          <a:p>
            <a:r>
              <a:rPr lang="en-US" sz="700" b="1" i="1" dirty="0" smtClean="0">
                <a:latin typeface="Times New Roman" pitchFamily="18" charset="0"/>
                <a:cs typeface="Times New Roman" pitchFamily="18" charset="0"/>
              </a:rPr>
              <a:t> să le </a:t>
            </a:r>
            <a:r>
              <a:rPr lang="en-US" sz="700" b="1" i="1" dirty="0" err="1" smtClean="0">
                <a:latin typeface="Times New Roman" pitchFamily="18" charset="0"/>
                <a:cs typeface="Times New Roman" pitchFamily="18" charset="0"/>
              </a:rPr>
              <a:t>transmiţi</a:t>
            </a:r>
            <a:r>
              <a:rPr lang="en-US" sz="700" b="1" i="1" dirty="0" smtClean="0">
                <a:latin typeface="Times New Roman" pitchFamily="18" charset="0"/>
                <a:cs typeface="Times New Roman" pitchFamily="18" charset="0"/>
              </a:rPr>
              <a:t> </a:t>
            </a:r>
            <a:r>
              <a:rPr lang="en-US" sz="700" b="1" i="1" dirty="0" err="1" smtClean="0">
                <a:latin typeface="Times New Roman" pitchFamily="18" charset="0"/>
                <a:cs typeface="Times New Roman" pitchFamily="18" charset="0"/>
              </a:rPr>
              <a:t>dascălilor</a:t>
            </a:r>
            <a:r>
              <a:rPr lang="en-US" sz="700" b="1" i="1" dirty="0" smtClean="0">
                <a:latin typeface="Times New Roman" pitchFamily="18" charset="0"/>
                <a:cs typeface="Times New Roman" pitchFamily="18" charset="0"/>
              </a:rPr>
              <a:t> </a:t>
            </a:r>
            <a:r>
              <a:rPr lang="ro-RO" sz="700" b="1" i="1" dirty="0" smtClean="0">
                <a:latin typeface="Times New Roman" pitchFamily="18" charset="0"/>
                <a:cs typeface="Times New Roman" pitchFamily="18" charset="0"/>
              </a:rPr>
              <a:t>d</a:t>
            </a:r>
            <a:r>
              <a:rPr lang="en-US" sz="700" b="1" i="1" dirty="0" smtClean="0">
                <a:latin typeface="Times New Roman" pitchFamily="18" charset="0"/>
                <a:cs typeface="Times New Roman" pitchFamily="18" charset="0"/>
              </a:rPr>
              <a:t>in</a:t>
            </a:r>
            <a:endParaRPr lang="ro-RO" sz="700" b="1" i="1" dirty="0" smtClean="0">
              <a:latin typeface="Times New Roman" pitchFamily="18" charset="0"/>
              <a:cs typeface="Times New Roman" pitchFamily="18" charset="0"/>
            </a:endParaRPr>
          </a:p>
          <a:p>
            <a:r>
              <a:rPr lang="en-US" sz="700" b="1" i="1" dirty="0" smtClean="0">
                <a:latin typeface="Times New Roman" pitchFamily="18" charset="0"/>
                <a:cs typeface="Times New Roman" pitchFamily="18" charset="0"/>
              </a:rPr>
              <a:t> IP Liceul Teoretic „Vasile </a:t>
            </a:r>
            <a:r>
              <a:rPr lang="en-US" sz="700" b="1" i="1" dirty="0" err="1" smtClean="0">
                <a:latin typeface="Times New Roman" pitchFamily="18" charset="0"/>
                <a:cs typeface="Times New Roman" pitchFamily="18" charset="0"/>
              </a:rPr>
              <a:t>Coroban</a:t>
            </a:r>
            <a:r>
              <a:rPr lang="en-US" sz="700" b="1" i="1" dirty="0" smtClean="0">
                <a:latin typeface="Times New Roman" pitchFamily="18" charset="0"/>
                <a:cs typeface="Times New Roman" pitchFamily="18" charset="0"/>
              </a:rPr>
              <a:t>”? </a:t>
            </a:r>
            <a:endParaRPr lang="ro-RO" sz="700" b="1" i="1" dirty="0" smtClean="0">
              <a:latin typeface="Times New Roman" pitchFamily="18" charset="0"/>
              <a:cs typeface="Times New Roman" pitchFamily="18" charset="0"/>
            </a:endParaRPr>
          </a:p>
          <a:p>
            <a:endParaRPr lang="ru-RU" sz="700" dirty="0" smtClean="0">
              <a:latin typeface="Times New Roman" pitchFamily="18" charset="0"/>
              <a:cs typeface="Times New Roman" pitchFamily="18" charset="0"/>
            </a:endParaRPr>
          </a:p>
          <a:p>
            <a:r>
              <a:rPr lang="en-US" sz="700" b="1" i="1" dirty="0" smtClean="0">
                <a:latin typeface="Times New Roman" pitchFamily="18" charset="0"/>
                <a:cs typeface="Times New Roman" pitchFamily="18" charset="0"/>
              </a:rPr>
              <a:t>-</a:t>
            </a:r>
            <a:r>
              <a:rPr lang="en-US" sz="700" b="1" dirty="0" err="1" smtClean="0">
                <a:latin typeface="Times New Roman" pitchFamily="18" charset="0"/>
                <a:cs typeface="Times New Roman" pitchFamily="18" charset="0"/>
              </a:rPr>
              <a:t>Aş</a:t>
            </a:r>
            <a:r>
              <a:rPr lang="en-US" sz="700" b="1" dirty="0" smtClean="0">
                <a:latin typeface="Times New Roman" pitchFamily="18" charset="0"/>
                <a:cs typeface="Times New Roman" pitchFamily="18" charset="0"/>
              </a:rPr>
              <a:t> dori să le </a:t>
            </a:r>
            <a:r>
              <a:rPr lang="en-US" sz="700" b="1" dirty="0" err="1" smtClean="0">
                <a:latin typeface="Times New Roman" pitchFamily="18" charset="0"/>
                <a:cs typeface="Times New Roman" pitchFamily="18" charset="0"/>
              </a:rPr>
              <a:t>dedic</a:t>
            </a:r>
            <a:r>
              <a:rPr lang="en-US" sz="700" b="1" dirty="0" smtClean="0">
                <a:latin typeface="Times New Roman" pitchFamily="18" charset="0"/>
                <a:cs typeface="Times New Roman" pitchFamily="18" charset="0"/>
              </a:rPr>
              <a:t> </a:t>
            </a:r>
            <a:r>
              <a:rPr lang="en-US" sz="700" b="1" dirty="0" err="1" smtClean="0">
                <a:latin typeface="Times New Roman" pitchFamily="18" charset="0"/>
                <a:cs typeface="Times New Roman" pitchFamily="18" charset="0"/>
              </a:rPr>
              <a:t>următoarele</a:t>
            </a:r>
            <a:r>
              <a:rPr lang="en-US" sz="700" b="1" dirty="0" smtClean="0">
                <a:latin typeface="Times New Roman" pitchFamily="18" charset="0"/>
                <a:cs typeface="Times New Roman" pitchFamily="18" charset="0"/>
              </a:rPr>
              <a:t> </a:t>
            </a:r>
            <a:r>
              <a:rPr lang="en-US" sz="700" b="1" dirty="0" err="1" smtClean="0">
                <a:latin typeface="Times New Roman" pitchFamily="18" charset="0"/>
                <a:cs typeface="Times New Roman" pitchFamily="18" charset="0"/>
              </a:rPr>
              <a:t>versuri</a:t>
            </a:r>
            <a:r>
              <a:rPr lang="en-US" sz="700" b="1" dirty="0" smtClean="0">
                <a:latin typeface="Times New Roman" pitchFamily="18" charset="0"/>
                <a:cs typeface="Times New Roman" pitchFamily="18" charset="0"/>
              </a:rPr>
              <a:t>: </a:t>
            </a:r>
            <a:endParaRPr lang="ru-RU" sz="700" dirty="0" smtClean="0">
              <a:latin typeface="Times New Roman" pitchFamily="18" charset="0"/>
              <a:cs typeface="Times New Roman" pitchFamily="18" charset="0"/>
            </a:endParaRPr>
          </a:p>
          <a:p>
            <a:r>
              <a:rPr lang="en-US" sz="700" i="1" dirty="0" err="1" smtClean="0">
                <a:latin typeface="Times New Roman" pitchFamily="18" charset="0"/>
                <a:cs typeface="Times New Roman" pitchFamily="18" charset="0"/>
              </a:rPr>
              <a:t>Dumneavoastră</a:t>
            </a:r>
            <a:r>
              <a:rPr lang="en-US" sz="700" i="1" dirty="0" smtClean="0">
                <a:latin typeface="Times New Roman" pitchFamily="18" charset="0"/>
                <a:cs typeface="Times New Roman" pitchFamily="18" charset="0"/>
              </a:rPr>
              <a:t>, </a:t>
            </a:r>
            <a:r>
              <a:rPr lang="en-US" sz="700" i="1" dirty="0" err="1" smtClean="0">
                <a:latin typeface="Times New Roman" pitchFamily="18" charset="0"/>
                <a:cs typeface="Times New Roman" pitchFamily="18" charset="0"/>
              </a:rPr>
              <a:t>celor</a:t>
            </a:r>
            <a:r>
              <a:rPr lang="en-US" sz="700" i="1" dirty="0" smtClean="0">
                <a:latin typeface="Times New Roman" pitchFamily="18" charset="0"/>
                <a:cs typeface="Times New Roman" pitchFamily="18" charset="0"/>
              </a:rPr>
              <a:t> care ne </a:t>
            </a:r>
            <a:r>
              <a:rPr lang="en-US" sz="700" i="1" dirty="0" err="1" smtClean="0">
                <a:latin typeface="Times New Roman" pitchFamily="18" charset="0"/>
                <a:cs typeface="Times New Roman" pitchFamily="18" charset="0"/>
              </a:rPr>
              <a:t>sunteţi</a:t>
            </a:r>
            <a:r>
              <a:rPr lang="en-US" sz="700" i="1" dirty="0" smtClean="0">
                <a:latin typeface="Times New Roman" pitchFamily="18" charset="0"/>
                <a:cs typeface="Times New Roman" pitchFamily="18" charset="0"/>
              </a:rPr>
              <a:t> </a:t>
            </a:r>
            <a:r>
              <a:rPr lang="en-US" sz="700" i="1" dirty="0" err="1" smtClean="0">
                <a:latin typeface="Times New Roman" pitchFamily="18" charset="0"/>
                <a:cs typeface="Times New Roman" pitchFamily="18" charset="0"/>
              </a:rPr>
              <a:t>învăţători</a:t>
            </a:r>
            <a:r>
              <a:rPr lang="en-US" sz="700" i="1" dirty="0" smtClean="0">
                <a:latin typeface="Times New Roman" pitchFamily="18" charset="0"/>
                <a:cs typeface="Times New Roman" pitchFamily="18" charset="0"/>
              </a:rPr>
              <a:t>, </a:t>
            </a:r>
            <a:endParaRPr lang="ro-RO" sz="700" i="1" dirty="0" smtClean="0">
              <a:latin typeface="Times New Roman" pitchFamily="18" charset="0"/>
              <a:cs typeface="Times New Roman" pitchFamily="18" charset="0"/>
            </a:endParaRPr>
          </a:p>
          <a:p>
            <a:r>
              <a:rPr lang="en-US" sz="700" i="1" dirty="0" err="1" smtClean="0">
                <a:latin typeface="Times New Roman" pitchFamily="18" charset="0"/>
                <a:cs typeface="Times New Roman" pitchFamily="18" charset="0"/>
              </a:rPr>
              <a:t>Totdeauna</a:t>
            </a:r>
            <a:r>
              <a:rPr lang="en-US" sz="700" i="1" dirty="0" smtClean="0">
                <a:latin typeface="Times New Roman" pitchFamily="18" charset="0"/>
                <a:cs typeface="Times New Roman" pitchFamily="18" charset="0"/>
              </a:rPr>
              <a:t> </a:t>
            </a:r>
            <a:r>
              <a:rPr lang="en-US" sz="700" i="1" dirty="0" err="1" smtClean="0">
                <a:latin typeface="Times New Roman" pitchFamily="18" charset="0"/>
                <a:cs typeface="Times New Roman" pitchFamily="18" charset="0"/>
              </a:rPr>
              <a:t>vă</a:t>
            </a:r>
            <a:r>
              <a:rPr lang="en-US" sz="700" i="1" dirty="0" smtClean="0">
                <a:latin typeface="Times New Roman" pitchFamily="18" charset="0"/>
                <a:cs typeface="Times New Roman" pitchFamily="18" charset="0"/>
              </a:rPr>
              <a:t> </a:t>
            </a:r>
            <a:r>
              <a:rPr lang="en-US" sz="700" i="1" dirty="0" err="1" smtClean="0">
                <a:latin typeface="Times New Roman" pitchFamily="18" charset="0"/>
                <a:cs typeface="Times New Roman" pitchFamily="18" charset="0"/>
              </a:rPr>
              <a:t>rămânem</a:t>
            </a:r>
            <a:r>
              <a:rPr lang="en-US" sz="700" i="1" dirty="0" smtClean="0">
                <a:latin typeface="Times New Roman" pitchFamily="18" charset="0"/>
                <a:cs typeface="Times New Roman" pitchFamily="18" charset="0"/>
              </a:rPr>
              <a:t> </a:t>
            </a:r>
            <a:r>
              <a:rPr lang="en-US" sz="700" i="1" dirty="0" err="1" smtClean="0">
                <a:latin typeface="Times New Roman" pitchFamily="18" charset="0"/>
                <a:cs typeface="Times New Roman" pitchFamily="18" charset="0"/>
              </a:rPr>
              <a:t>profund</a:t>
            </a:r>
            <a:r>
              <a:rPr lang="en-US" sz="700" i="1" dirty="0" smtClean="0">
                <a:latin typeface="Times New Roman" pitchFamily="18" charset="0"/>
                <a:cs typeface="Times New Roman" pitchFamily="18" charset="0"/>
              </a:rPr>
              <a:t> </a:t>
            </a:r>
            <a:r>
              <a:rPr lang="en-US" sz="700" i="1" dirty="0" err="1" smtClean="0">
                <a:latin typeface="Times New Roman" pitchFamily="18" charset="0"/>
                <a:cs typeface="Times New Roman" pitchFamily="18" charset="0"/>
              </a:rPr>
              <a:t>recunoscători</a:t>
            </a:r>
            <a:r>
              <a:rPr lang="en-US" sz="700" i="1" dirty="0" smtClean="0">
                <a:latin typeface="Times New Roman" pitchFamily="18" charset="0"/>
                <a:cs typeface="Times New Roman" pitchFamily="18" charset="0"/>
              </a:rPr>
              <a:t>. </a:t>
            </a:r>
            <a:endParaRPr lang="ro-RO" sz="700" i="1" dirty="0" smtClean="0">
              <a:latin typeface="Times New Roman" pitchFamily="18" charset="0"/>
              <a:cs typeface="Times New Roman" pitchFamily="18" charset="0"/>
            </a:endParaRPr>
          </a:p>
          <a:p>
            <a:r>
              <a:rPr lang="en-US" sz="700" i="1" dirty="0" smtClean="0">
                <a:latin typeface="Times New Roman" pitchFamily="18" charset="0"/>
                <a:cs typeface="Times New Roman" pitchFamily="18" charset="0"/>
              </a:rPr>
              <a:t>Nu </a:t>
            </a:r>
            <a:r>
              <a:rPr lang="en-US" sz="700" i="1" dirty="0" err="1" smtClean="0">
                <a:latin typeface="Times New Roman" pitchFamily="18" charset="0"/>
                <a:cs typeface="Times New Roman" pitchFamily="18" charset="0"/>
              </a:rPr>
              <a:t>numai</a:t>
            </a:r>
            <a:r>
              <a:rPr lang="en-US" sz="700" i="1" dirty="0" smtClean="0">
                <a:latin typeface="Times New Roman" pitchFamily="18" charset="0"/>
                <a:cs typeface="Times New Roman" pitchFamily="18" charset="0"/>
              </a:rPr>
              <a:t> că </a:t>
            </a:r>
            <a:r>
              <a:rPr lang="en-US" sz="700" i="1" dirty="0" err="1" smtClean="0">
                <a:latin typeface="Times New Roman" pitchFamily="18" charset="0"/>
                <a:cs typeface="Times New Roman" pitchFamily="18" charset="0"/>
              </a:rPr>
              <a:t>sunteţi</a:t>
            </a:r>
            <a:r>
              <a:rPr lang="en-US" sz="700" i="1" dirty="0" smtClean="0">
                <a:latin typeface="Times New Roman" pitchFamily="18" charset="0"/>
                <a:cs typeface="Times New Roman" pitchFamily="18" charset="0"/>
              </a:rPr>
              <a:t> </a:t>
            </a:r>
            <a:r>
              <a:rPr lang="en-US" sz="700" i="1" dirty="0" err="1" smtClean="0">
                <a:latin typeface="Times New Roman" pitchFamily="18" charset="0"/>
                <a:cs typeface="Times New Roman" pitchFamily="18" charset="0"/>
              </a:rPr>
              <a:t>oameni</a:t>
            </a:r>
            <a:r>
              <a:rPr lang="en-US" sz="700" i="1" dirty="0" smtClean="0">
                <a:latin typeface="Times New Roman" pitchFamily="18" charset="0"/>
                <a:cs typeface="Times New Roman" pitchFamily="18" charset="0"/>
              </a:rPr>
              <a:t>, </a:t>
            </a:r>
            <a:r>
              <a:rPr lang="en-US" sz="700" i="1" dirty="0" err="1" smtClean="0">
                <a:latin typeface="Times New Roman" pitchFamily="18" charset="0"/>
                <a:cs typeface="Times New Roman" pitchFamily="18" charset="0"/>
              </a:rPr>
              <a:t>dar</a:t>
            </a:r>
            <a:r>
              <a:rPr lang="en-US" sz="700" i="1" dirty="0" smtClean="0">
                <a:latin typeface="Times New Roman" pitchFamily="18" charset="0"/>
                <a:cs typeface="Times New Roman" pitchFamily="18" charset="0"/>
              </a:rPr>
              <a:t> </a:t>
            </a:r>
            <a:r>
              <a:rPr lang="en-US" sz="700" i="1" dirty="0" err="1" smtClean="0">
                <a:latin typeface="Times New Roman" pitchFamily="18" charset="0"/>
                <a:cs typeface="Times New Roman" pitchFamily="18" charset="0"/>
              </a:rPr>
              <a:t>sunteţi</a:t>
            </a:r>
            <a:r>
              <a:rPr lang="en-US" sz="700" i="1" dirty="0" smtClean="0">
                <a:latin typeface="Times New Roman" pitchFamily="18" charset="0"/>
                <a:cs typeface="Times New Roman" pitchFamily="18" charset="0"/>
              </a:rPr>
              <a:t> şi </a:t>
            </a:r>
            <a:r>
              <a:rPr lang="en-US" sz="700" i="1" dirty="0" err="1" smtClean="0">
                <a:latin typeface="Times New Roman" pitchFamily="18" charset="0"/>
                <a:cs typeface="Times New Roman" pitchFamily="18" charset="0"/>
              </a:rPr>
              <a:t>mari</a:t>
            </a:r>
            <a:r>
              <a:rPr lang="en-US" sz="700" i="1" dirty="0" smtClean="0">
                <a:latin typeface="Times New Roman" pitchFamily="18" charset="0"/>
                <a:cs typeface="Times New Roman" pitchFamily="18" charset="0"/>
              </a:rPr>
              <a:t> </a:t>
            </a:r>
            <a:r>
              <a:rPr lang="en-US" sz="700" i="1" dirty="0" err="1" smtClean="0">
                <a:latin typeface="Times New Roman" pitchFamily="18" charset="0"/>
                <a:cs typeface="Times New Roman" pitchFamily="18" charset="0"/>
              </a:rPr>
              <a:t>valori</a:t>
            </a:r>
            <a:r>
              <a:rPr lang="en-US" sz="700" i="1" dirty="0" smtClean="0">
                <a:latin typeface="Times New Roman" pitchFamily="18" charset="0"/>
                <a:cs typeface="Times New Roman" pitchFamily="18" charset="0"/>
              </a:rPr>
              <a:t>,</a:t>
            </a:r>
            <a:endParaRPr lang="ro-RO" sz="700" i="1" dirty="0" smtClean="0">
              <a:latin typeface="Times New Roman" pitchFamily="18" charset="0"/>
              <a:cs typeface="Times New Roman" pitchFamily="18" charset="0"/>
            </a:endParaRPr>
          </a:p>
          <a:p>
            <a:r>
              <a:rPr lang="en-US" sz="700" i="1" dirty="0" smtClean="0">
                <a:latin typeface="Times New Roman" pitchFamily="18" charset="0"/>
                <a:cs typeface="Times New Roman" pitchFamily="18" charset="0"/>
              </a:rPr>
              <a:t> </a:t>
            </a:r>
            <a:r>
              <a:rPr lang="en-US" sz="700" i="1" dirty="0" err="1" smtClean="0">
                <a:latin typeface="Times New Roman" pitchFamily="18" charset="0"/>
                <a:cs typeface="Times New Roman" pitchFamily="18" charset="0"/>
              </a:rPr>
              <a:t>Ce</a:t>
            </a:r>
            <a:r>
              <a:rPr lang="en-US" sz="700" i="1" dirty="0" smtClean="0">
                <a:latin typeface="Times New Roman" pitchFamily="18" charset="0"/>
                <a:cs typeface="Times New Roman" pitchFamily="18" charset="0"/>
              </a:rPr>
              <a:t> cu tact şi </a:t>
            </a:r>
            <a:r>
              <a:rPr lang="en-US" sz="700" i="1" dirty="0" err="1" smtClean="0">
                <a:latin typeface="Times New Roman" pitchFamily="18" charset="0"/>
                <a:cs typeface="Times New Roman" pitchFamily="18" charset="0"/>
              </a:rPr>
              <a:t>măiestrie</a:t>
            </a:r>
            <a:r>
              <a:rPr lang="en-US" sz="700" i="1" dirty="0" smtClean="0">
                <a:latin typeface="Times New Roman" pitchFamily="18" charset="0"/>
                <a:cs typeface="Times New Roman" pitchFamily="18" charset="0"/>
              </a:rPr>
              <a:t>, </a:t>
            </a:r>
            <a:r>
              <a:rPr lang="en-US" sz="700" i="1" dirty="0" err="1" smtClean="0">
                <a:latin typeface="Times New Roman" pitchFamily="18" charset="0"/>
                <a:cs typeface="Times New Roman" pitchFamily="18" charset="0"/>
              </a:rPr>
              <a:t>creaţi</a:t>
            </a:r>
            <a:r>
              <a:rPr lang="en-US" sz="700" i="1" dirty="0" smtClean="0">
                <a:latin typeface="Times New Roman" pitchFamily="18" charset="0"/>
                <a:cs typeface="Times New Roman" pitchFamily="18" charset="0"/>
              </a:rPr>
              <a:t> </a:t>
            </a:r>
            <a:r>
              <a:rPr lang="en-US" sz="700" i="1" dirty="0" err="1" smtClean="0">
                <a:latin typeface="Times New Roman" pitchFamily="18" charset="0"/>
                <a:cs typeface="Times New Roman" pitchFamily="18" charset="0"/>
              </a:rPr>
              <a:t>alte</a:t>
            </a:r>
            <a:r>
              <a:rPr lang="en-US" sz="700" i="1" dirty="0" smtClean="0">
                <a:latin typeface="Times New Roman" pitchFamily="18" charset="0"/>
                <a:cs typeface="Times New Roman" pitchFamily="18" charset="0"/>
              </a:rPr>
              <a:t> noi </a:t>
            </a:r>
            <a:r>
              <a:rPr lang="en-US" sz="700" i="1" dirty="0" err="1" smtClean="0">
                <a:latin typeface="Times New Roman" pitchFamily="18" charset="0"/>
                <a:cs typeface="Times New Roman" pitchFamily="18" charset="0"/>
              </a:rPr>
              <a:t>valori</a:t>
            </a:r>
            <a:r>
              <a:rPr lang="en-US" sz="700" i="1" dirty="0" smtClean="0">
                <a:latin typeface="Times New Roman" pitchFamily="18" charset="0"/>
                <a:cs typeface="Times New Roman" pitchFamily="18" charset="0"/>
              </a:rPr>
              <a:t>. </a:t>
            </a:r>
            <a:endParaRPr lang="ro-RO" sz="700" i="1" dirty="0" smtClean="0">
              <a:latin typeface="Times New Roman" pitchFamily="18" charset="0"/>
              <a:cs typeface="Times New Roman" pitchFamily="18" charset="0"/>
            </a:endParaRPr>
          </a:p>
          <a:p>
            <a:r>
              <a:rPr lang="en-US" sz="700" i="1" dirty="0" err="1" smtClean="0">
                <a:latin typeface="Times New Roman" pitchFamily="18" charset="0"/>
                <a:cs typeface="Times New Roman" pitchFamily="18" charset="0"/>
              </a:rPr>
              <a:t>Valori</a:t>
            </a:r>
            <a:r>
              <a:rPr lang="en-US" sz="700" i="1" dirty="0" smtClean="0">
                <a:latin typeface="Times New Roman" pitchFamily="18" charset="0"/>
                <a:cs typeface="Times New Roman" pitchFamily="18" charset="0"/>
              </a:rPr>
              <a:t> </a:t>
            </a:r>
            <a:r>
              <a:rPr lang="en-US" sz="700" i="1" dirty="0" err="1" smtClean="0">
                <a:latin typeface="Times New Roman" pitchFamily="18" charset="0"/>
                <a:cs typeface="Times New Roman" pitchFamily="18" charset="0"/>
              </a:rPr>
              <a:t>menite</a:t>
            </a:r>
            <a:r>
              <a:rPr lang="en-US" sz="700" i="1" dirty="0" smtClean="0">
                <a:latin typeface="Times New Roman" pitchFamily="18" charset="0"/>
                <a:cs typeface="Times New Roman" pitchFamily="18" charset="0"/>
              </a:rPr>
              <a:t> să </a:t>
            </a:r>
            <a:r>
              <a:rPr lang="en-US" sz="700" i="1" dirty="0" err="1" smtClean="0">
                <a:latin typeface="Times New Roman" pitchFamily="18" charset="0"/>
                <a:cs typeface="Times New Roman" pitchFamily="18" charset="0"/>
              </a:rPr>
              <a:t>ducă</a:t>
            </a:r>
            <a:r>
              <a:rPr lang="en-US" sz="700" i="1" dirty="0" smtClean="0">
                <a:latin typeface="Times New Roman" pitchFamily="18" charset="0"/>
                <a:cs typeface="Times New Roman" pitchFamily="18" charset="0"/>
              </a:rPr>
              <a:t>, cu </a:t>
            </a:r>
            <a:r>
              <a:rPr lang="en-US" sz="700" i="1" dirty="0" err="1" smtClean="0">
                <a:latin typeface="Times New Roman" pitchFamily="18" charset="0"/>
                <a:cs typeface="Times New Roman" pitchFamily="18" charset="0"/>
              </a:rPr>
              <a:t>cinste</a:t>
            </a:r>
            <a:r>
              <a:rPr lang="en-US" sz="700" i="1" dirty="0" smtClean="0">
                <a:latin typeface="Times New Roman" pitchFamily="18" charset="0"/>
                <a:cs typeface="Times New Roman" pitchFamily="18" charset="0"/>
              </a:rPr>
              <a:t>, mai </a:t>
            </a:r>
            <a:r>
              <a:rPr lang="en-US" sz="700" i="1" dirty="0" err="1" smtClean="0">
                <a:latin typeface="Times New Roman" pitchFamily="18" charset="0"/>
                <a:cs typeface="Times New Roman" pitchFamily="18" charset="0"/>
              </a:rPr>
              <a:t>departe</a:t>
            </a:r>
            <a:endParaRPr lang="ro-RO" sz="700" i="1" dirty="0" smtClean="0">
              <a:latin typeface="Times New Roman" pitchFamily="18" charset="0"/>
              <a:cs typeface="Times New Roman" pitchFamily="18" charset="0"/>
            </a:endParaRPr>
          </a:p>
          <a:p>
            <a:r>
              <a:rPr lang="en-US" sz="700" i="1" dirty="0" smtClean="0">
                <a:latin typeface="Times New Roman" pitchFamily="18" charset="0"/>
                <a:cs typeface="Times New Roman" pitchFamily="18" charset="0"/>
              </a:rPr>
              <a:t> </a:t>
            </a:r>
            <a:r>
              <a:rPr lang="en-US" sz="700" i="1" dirty="0" err="1" smtClean="0">
                <a:latin typeface="Times New Roman" pitchFamily="18" charset="0"/>
                <a:cs typeface="Times New Roman" pitchFamily="18" charset="0"/>
              </a:rPr>
              <a:t>Acea</a:t>
            </a:r>
            <a:r>
              <a:rPr lang="en-US" sz="700" i="1" dirty="0" smtClean="0">
                <a:latin typeface="Times New Roman" pitchFamily="18" charset="0"/>
                <a:cs typeface="Times New Roman" pitchFamily="18" charset="0"/>
              </a:rPr>
              <a:t> </a:t>
            </a:r>
            <a:r>
              <a:rPr lang="en-US" sz="700" i="1" dirty="0" err="1" smtClean="0">
                <a:latin typeface="Times New Roman" pitchFamily="18" charset="0"/>
                <a:cs typeface="Times New Roman" pitchFamily="18" charset="0"/>
              </a:rPr>
              <a:t>nobilă</a:t>
            </a:r>
            <a:r>
              <a:rPr lang="en-US" sz="700" i="1" dirty="0" smtClean="0">
                <a:latin typeface="Times New Roman" pitchFamily="18" charset="0"/>
                <a:cs typeface="Times New Roman" pitchFamily="18" charset="0"/>
              </a:rPr>
              <a:t> </a:t>
            </a:r>
            <a:r>
              <a:rPr lang="en-US" sz="700" i="1" dirty="0" err="1" smtClean="0">
                <a:latin typeface="Times New Roman" pitchFamily="18" charset="0"/>
                <a:cs typeface="Times New Roman" pitchFamily="18" charset="0"/>
              </a:rPr>
              <a:t>artă</a:t>
            </a:r>
            <a:r>
              <a:rPr lang="en-US" sz="700" i="1" dirty="0" smtClean="0">
                <a:latin typeface="Times New Roman" pitchFamily="18" charset="0"/>
                <a:cs typeface="Times New Roman" pitchFamily="18" charset="0"/>
              </a:rPr>
              <a:t>, a-</a:t>
            </a:r>
            <a:r>
              <a:rPr lang="en-US" sz="700" i="1" dirty="0" err="1" smtClean="0">
                <a:latin typeface="Times New Roman" pitchFamily="18" charset="0"/>
                <a:cs typeface="Times New Roman" pitchFamily="18" charset="0"/>
              </a:rPr>
              <a:t>învăţăturii</a:t>
            </a:r>
            <a:r>
              <a:rPr lang="en-US" sz="700" i="1" dirty="0" smtClean="0">
                <a:latin typeface="Times New Roman" pitchFamily="18" charset="0"/>
                <a:cs typeface="Times New Roman" pitchFamily="18" charset="0"/>
              </a:rPr>
              <a:t> de carte.</a:t>
            </a:r>
            <a:endParaRPr lang="ro-RO" sz="700" i="1" dirty="0" smtClean="0">
              <a:latin typeface="Times New Roman" pitchFamily="18" charset="0"/>
              <a:cs typeface="Times New Roman" pitchFamily="18" charset="0"/>
            </a:endParaRPr>
          </a:p>
          <a:p>
            <a:r>
              <a:rPr lang="en-US" sz="700" i="1" dirty="0" smtClean="0">
                <a:latin typeface="Times New Roman" pitchFamily="18" charset="0"/>
                <a:cs typeface="Times New Roman" pitchFamily="18" charset="0"/>
              </a:rPr>
              <a:t> Să </a:t>
            </a:r>
            <a:r>
              <a:rPr lang="en-US" sz="700" i="1" dirty="0" err="1" smtClean="0">
                <a:latin typeface="Times New Roman" pitchFamily="18" charset="0"/>
                <a:cs typeface="Times New Roman" pitchFamily="18" charset="0"/>
              </a:rPr>
              <a:t>împartă</a:t>
            </a:r>
            <a:r>
              <a:rPr lang="en-US" sz="700" i="1" dirty="0" smtClean="0">
                <a:latin typeface="Times New Roman" pitchFamily="18" charset="0"/>
                <a:cs typeface="Times New Roman" pitchFamily="18" charset="0"/>
              </a:rPr>
              <a:t> cu </a:t>
            </a:r>
            <a:r>
              <a:rPr lang="en-US" sz="700" i="1" dirty="0" err="1" smtClean="0">
                <a:latin typeface="Times New Roman" pitchFamily="18" charset="0"/>
                <a:cs typeface="Times New Roman" pitchFamily="18" charset="0"/>
              </a:rPr>
              <a:t>mândrie</a:t>
            </a:r>
            <a:r>
              <a:rPr lang="en-US" sz="700" i="1" dirty="0" smtClean="0">
                <a:latin typeface="Times New Roman" pitchFamily="18" charset="0"/>
                <a:cs typeface="Times New Roman" pitchFamily="18" charset="0"/>
              </a:rPr>
              <a:t>, din </a:t>
            </a:r>
            <a:r>
              <a:rPr lang="en-US" sz="700" i="1" dirty="0" err="1" smtClean="0">
                <a:latin typeface="Times New Roman" pitchFamily="18" charset="0"/>
                <a:cs typeface="Times New Roman" pitchFamily="18" charset="0"/>
              </a:rPr>
              <a:t>lumina</a:t>
            </a:r>
            <a:r>
              <a:rPr lang="en-US" sz="700" i="1" dirty="0" smtClean="0">
                <a:latin typeface="Times New Roman" pitchFamily="18" charset="0"/>
                <a:cs typeface="Times New Roman" pitchFamily="18" charset="0"/>
              </a:rPr>
              <a:t> </a:t>
            </a:r>
            <a:r>
              <a:rPr lang="en-US" sz="700" i="1" dirty="0" err="1" smtClean="0">
                <a:latin typeface="Times New Roman" pitchFamily="18" charset="0"/>
                <a:cs typeface="Times New Roman" pitchFamily="18" charset="0"/>
              </a:rPr>
              <a:t>ce</a:t>
            </a:r>
            <a:r>
              <a:rPr lang="en-US" sz="700" i="1" dirty="0" smtClean="0">
                <a:latin typeface="Times New Roman" pitchFamily="18" charset="0"/>
                <a:cs typeface="Times New Roman" pitchFamily="18" charset="0"/>
              </a:rPr>
              <a:t>-au </a:t>
            </a:r>
            <a:r>
              <a:rPr lang="en-US" sz="700" i="1" dirty="0" err="1" smtClean="0">
                <a:latin typeface="Times New Roman" pitchFamily="18" charset="0"/>
                <a:cs typeface="Times New Roman" pitchFamily="18" charset="0"/>
              </a:rPr>
              <a:t>primit</a:t>
            </a:r>
            <a:r>
              <a:rPr lang="en-US" sz="700" i="1" dirty="0" smtClean="0">
                <a:latin typeface="Times New Roman" pitchFamily="18" charset="0"/>
                <a:cs typeface="Times New Roman" pitchFamily="18" charset="0"/>
              </a:rPr>
              <a:t>, </a:t>
            </a:r>
            <a:endParaRPr lang="ro-RO" sz="700" i="1" dirty="0" smtClean="0">
              <a:latin typeface="Times New Roman" pitchFamily="18" charset="0"/>
              <a:cs typeface="Times New Roman" pitchFamily="18" charset="0"/>
            </a:endParaRPr>
          </a:p>
          <a:p>
            <a:r>
              <a:rPr lang="en-US" sz="700" i="1" dirty="0" err="1" smtClean="0">
                <a:latin typeface="Times New Roman" pitchFamily="18" charset="0"/>
                <a:cs typeface="Times New Roman" pitchFamily="18" charset="0"/>
              </a:rPr>
              <a:t>Cunoştinţe</a:t>
            </a:r>
            <a:r>
              <a:rPr lang="en-US" sz="700" i="1" dirty="0" smtClean="0">
                <a:latin typeface="Times New Roman" pitchFamily="18" charset="0"/>
                <a:cs typeface="Times New Roman" pitchFamily="18" charset="0"/>
              </a:rPr>
              <a:t> </a:t>
            </a:r>
            <a:r>
              <a:rPr lang="en-US" sz="700" i="1" dirty="0" err="1" smtClean="0">
                <a:latin typeface="Times New Roman" pitchFamily="18" charset="0"/>
                <a:cs typeface="Times New Roman" pitchFamily="18" charset="0"/>
              </a:rPr>
              <a:t>omenirii</a:t>
            </a:r>
            <a:r>
              <a:rPr lang="en-US" sz="700" i="1" dirty="0" smtClean="0">
                <a:latin typeface="Times New Roman" pitchFamily="18" charset="0"/>
                <a:cs typeface="Times New Roman" pitchFamily="18" charset="0"/>
              </a:rPr>
              <a:t> şi-un viitor </a:t>
            </a:r>
            <a:r>
              <a:rPr lang="en-US" sz="700" i="1" dirty="0" err="1" smtClean="0">
                <a:latin typeface="Times New Roman" pitchFamily="18" charset="0"/>
                <a:cs typeface="Times New Roman" pitchFamily="18" charset="0"/>
              </a:rPr>
              <a:t>fericit</a:t>
            </a:r>
            <a:r>
              <a:rPr lang="en-US" sz="700" i="1" dirty="0" smtClean="0">
                <a:latin typeface="Times New Roman" pitchFamily="18" charset="0"/>
                <a:cs typeface="Times New Roman" pitchFamily="18" charset="0"/>
              </a:rPr>
              <a:t> . </a:t>
            </a:r>
            <a:endParaRPr lang="ru-RU" sz="700" dirty="0">
              <a:latin typeface="Times New Roman" pitchFamily="18" charset="0"/>
              <a:cs typeface="Times New Roman" pitchFamily="18" charset="0"/>
            </a:endParaRPr>
          </a:p>
        </p:txBody>
      </p:sp>
      <p:pic>
        <p:nvPicPr>
          <p:cNvPr id="16386" name="Picture 2" descr="C:\Users\Олег\Desktop\received_1894932730769339.jpeg"/>
          <p:cNvPicPr>
            <a:picLocks noChangeAspect="1" noChangeArrowheads="1"/>
          </p:cNvPicPr>
          <p:nvPr/>
        </p:nvPicPr>
        <p:blipFill>
          <a:blip r:embed="rId4" cstate="print"/>
          <a:srcRect/>
          <a:stretch>
            <a:fillRect/>
          </a:stretch>
        </p:blipFill>
        <p:spPr bwMode="auto">
          <a:xfrm>
            <a:off x="1988840" y="5796136"/>
            <a:ext cx="1152128" cy="2048030"/>
          </a:xfrm>
          <a:prstGeom prst="rect">
            <a:avLst/>
          </a:prstGeom>
          <a:noFill/>
        </p:spPr>
      </p:pic>
      <p:sp>
        <p:nvSpPr>
          <p:cNvPr id="10" name="TextBox 9"/>
          <p:cNvSpPr txBox="1"/>
          <p:nvPr/>
        </p:nvSpPr>
        <p:spPr>
          <a:xfrm>
            <a:off x="3573016" y="1116191"/>
            <a:ext cx="3024336" cy="4031873"/>
          </a:xfrm>
          <a:prstGeom prst="rect">
            <a:avLst/>
          </a:prstGeom>
          <a:noFill/>
          <a:ln>
            <a:solidFill>
              <a:schemeClr val="tx1"/>
            </a:solidFill>
          </a:ln>
        </p:spPr>
        <p:txBody>
          <a:bodyPr wrap="square" rtlCol="0">
            <a:spAutoFit/>
          </a:bodyPr>
          <a:lstStyle/>
          <a:p>
            <a:r>
              <a:rPr lang="en-US" sz="800" i="1" dirty="0" err="1" smtClean="0">
                <a:latin typeface="Times New Roman" pitchFamily="18" charset="0"/>
                <a:cs typeface="Times New Roman" pitchFamily="18" charset="0"/>
              </a:rPr>
              <a:t>Mama,oare</a:t>
            </a:r>
            <a:r>
              <a:rPr lang="en-US" sz="800" i="1" dirty="0" smtClean="0">
                <a:latin typeface="Times New Roman" pitchFamily="18" charset="0"/>
                <a:cs typeface="Times New Roman" pitchFamily="18" charset="0"/>
              </a:rPr>
              <a:t> cum </a:t>
            </a:r>
            <a:r>
              <a:rPr lang="en-US" sz="800" i="1" dirty="0" err="1" smtClean="0">
                <a:latin typeface="Times New Roman" pitchFamily="18" charset="0"/>
                <a:cs typeface="Times New Roman" pitchFamily="18" charset="0"/>
              </a:rPr>
              <a:t>poate</a:t>
            </a:r>
            <a:r>
              <a:rPr lang="en-US" sz="800" i="1" dirty="0" smtClean="0">
                <a:latin typeface="Times New Roman" pitchFamily="18" charset="0"/>
                <a:cs typeface="Times New Roman" pitchFamily="18" charset="0"/>
              </a:rPr>
              <a:t> să </a:t>
            </a:r>
            <a:r>
              <a:rPr lang="en-US" sz="800" i="1" dirty="0" err="1" smtClean="0">
                <a:latin typeface="Times New Roman" pitchFamily="18" charset="0"/>
                <a:cs typeface="Times New Roman" pitchFamily="18" charset="0"/>
              </a:rPr>
              <a:t>încapă</a:t>
            </a:r>
            <a:r>
              <a:rPr lang="en-US" sz="800" i="1" dirty="0" smtClean="0">
                <a:latin typeface="Times New Roman" pitchFamily="18" charset="0"/>
                <a:cs typeface="Times New Roman" pitchFamily="18" charset="0"/>
              </a:rPr>
              <a:t> atâta </a:t>
            </a:r>
            <a:r>
              <a:rPr lang="en-US" sz="800" i="1" dirty="0" err="1" smtClean="0">
                <a:latin typeface="Times New Roman" pitchFamily="18" charset="0"/>
                <a:cs typeface="Times New Roman" pitchFamily="18" charset="0"/>
              </a:rPr>
              <a:t>perfecţiune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într</a:t>
            </a:r>
            <a:r>
              <a:rPr lang="en-US" sz="800" i="1" dirty="0" smtClean="0">
                <a:latin typeface="Times New Roman" pitchFamily="18" charset="0"/>
                <a:cs typeface="Times New Roman" pitchFamily="18" charset="0"/>
              </a:rPr>
              <a:t>-un </a:t>
            </a:r>
            <a:r>
              <a:rPr lang="en-US" sz="800" i="1" dirty="0" err="1" smtClean="0">
                <a:latin typeface="Times New Roman" pitchFamily="18" charset="0"/>
                <a:cs typeface="Times New Roman" pitchFamily="18" charset="0"/>
              </a:rPr>
              <a:t>sungur</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cuvânt</a:t>
            </a:r>
            <a:r>
              <a:rPr lang="en-US" sz="800" i="1" dirty="0" smtClean="0">
                <a:latin typeface="Times New Roman" pitchFamily="18" charset="0"/>
                <a:cs typeface="Times New Roman" pitchFamily="18" charset="0"/>
              </a:rPr>
              <a:t>? Ea </a:t>
            </a:r>
            <a:r>
              <a:rPr lang="en-US" sz="800" i="1" dirty="0" err="1" smtClean="0">
                <a:latin typeface="Times New Roman" pitchFamily="18" charset="0"/>
                <a:cs typeface="Times New Roman" pitchFamily="18" charset="0"/>
              </a:rPr>
              <a:t>este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fiinţa</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căreia</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îi</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suntem</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datori</a:t>
            </a:r>
            <a:r>
              <a:rPr lang="en-US" sz="800" i="1" dirty="0" smtClean="0">
                <a:latin typeface="Times New Roman" pitchFamily="18" charset="0"/>
                <a:cs typeface="Times New Roman" pitchFamily="18" charset="0"/>
              </a:rPr>
              <a:t> cu un sentiment </a:t>
            </a:r>
            <a:r>
              <a:rPr lang="en-US" sz="800" i="1" dirty="0" err="1" smtClean="0">
                <a:latin typeface="Times New Roman" pitchFamily="18" charset="0"/>
                <a:cs typeface="Times New Roman" pitchFamily="18" charset="0"/>
              </a:rPr>
              <a:t>profund</a:t>
            </a:r>
            <a:r>
              <a:rPr lang="en-US" sz="800" i="1" dirty="0" smtClean="0">
                <a:latin typeface="Times New Roman" pitchFamily="18" charset="0"/>
                <a:cs typeface="Times New Roman" pitchFamily="18" charset="0"/>
              </a:rPr>
              <a:t> de </a:t>
            </a:r>
            <a:r>
              <a:rPr lang="en-US" sz="800" i="1" dirty="0" err="1" smtClean="0">
                <a:latin typeface="Times New Roman" pitchFamily="18" charset="0"/>
                <a:cs typeface="Times New Roman" pitchFamily="18" charset="0"/>
              </a:rPr>
              <a:t>dragoste,numai</a:t>
            </a:r>
            <a:r>
              <a:rPr lang="en-US" sz="800" i="1" dirty="0" smtClean="0">
                <a:latin typeface="Times New Roman" pitchFamily="18" charset="0"/>
                <a:cs typeface="Times New Roman" pitchFamily="18" charset="0"/>
              </a:rPr>
              <a:t> mama </a:t>
            </a:r>
            <a:r>
              <a:rPr lang="en-US" sz="800" i="1" dirty="0" err="1" smtClean="0">
                <a:latin typeface="Times New Roman" pitchFamily="18" charset="0"/>
                <a:cs typeface="Times New Roman" pitchFamily="18" charset="0"/>
              </a:rPr>
              <a:t>reuşeşte</a:t>
            </a:r>
            <a:r>
              <a:rPr lang="en-US" sz="800" i="1" dirty="0" smtClean="0">
                <a:latin typeface="Times New Roman" pitchFamily="18" charset="0"/>
                <a:cs typeface="Times New Roman" pitchFamily="18" charset="0"/>
              </a:rPr>
              <a:t> să ne </a:t>
            </a:r>
            <a:r>
              <a:rPr lang="en-US" sz="800" i="1" dirty="0" err="1" smtClean="0">
                <a:latin typeface="Times New Roman" pitchFamily="18" charset="0"/>
                <a:cs typeface="Times New Roman" pitchFamily="18" charset="0"/>
              </a:rPr>
              <a:t>înţeleagă</a:t>
            </a:r>
            <a:r>
              <a:rPr lang="en-US" sz="800" i="1" dirty="0" smtClean="0">
                <a:latin typeface="Times New Roman" pitchFamily="18" charset="0"/>
                <a:cs typeface="Times New Roman" pitchFamily="18" charset="0"/>
              </a:rPr>
              <a:t> cu </a:t>
            </a:r>
            <a:r>
              <a:rPr lang="en-US" sz="800" i="1" dirty="0" err="1" smtClean="0">
                <a:latin typeface="Times New Roman" pitchFamily="18" charset="0"/>
                <a:cs typeface="Times New Roman" pitchFamily="18" charset="0"/>
              </a:rPr>
              <a:t>adevărat</a:t>
            </a:r>
            <a:r>
              <a:rPr lang="en-US" sz="800" i="1" dirty="0" smtClean="0">
                <a:latin typeface="Times New Roman" pitchFamily="18" charset="0"/>
                <a:cs typeface="Times New Roman" pitchFamily="18" charset="0"/>
              </a:rPr>
              <a:t> în </a:t>
            </a:r>
            <a:r>
              <a:rPr lang="en-US" sz="800" i="1" dirty="0" err="1" smtClean="0">
                <a:latin typeface="Times New Roman" pitchFamily="18" charset="0"/>
                <a:cs typeface="Times New Roman" pitchFamily="18" charset="0"/>
              </a:rPr>
              <a:t>momente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grele</a:t>
            </a:r>
            <a:r>
              <a:rPr lang="en-US" sz="800" i="1" dirty="0" smtClean="0">
                <a:latin typeface="Times New Roman" pitchFamily="18" charset="0"/>
                <a:cs typeface="Times New Roman" pitchFamily="18" charset="0"/>
              </a:rPr>
              <a:t> şi </a:t>
            </a:r>
            <a:r>
              <a:rPr lang="en-US" sz="800" i="1" dirty="0" err="1" smtClean="0">
                <a:latin typeface="Times New Roman" pitchFamily="18" charset="0"/>
                <a:cs typeface="Times New Roman" pitchFamily="18" charset="0"/>
              </a:rPr>
              <a:t>doar</a:t>
            </a:r>
            <a:r>
              <a:rPr lang="en-US" sz="800" i="1" dirty="0" smtClean="0">
                <a:latin typeface="Times New Roman" pitchFamily="18" charset="0"/>
                <a:cs typeface="Times New Roman" pitchFamily="18" charset="0"/>
              </a:rPr>
              <a:t> ea se </a:t>
            </a:r>
            <a:r>
              <a:rPr lang="en-US" sz="800" i="1" dirty="0" err="1" smtClean="0">
                <a:latin typeface="Times New Roman" pitchFamily="18" charset="0"/>
                <a:cs typeface="Times New Roman" pitchFamily="18" charset="0"/>
              </a:rPr>
              <a:t>bucură</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împreună</a:t>
            </a:r>
            <a:r>
              <a:rPr lang="en-US" sz="800" i="1" dirty="0" smtClean="0">
                <a:latin typeface="Times New Roman" pitchFamily="18" charset="0"/>
                <a:cs typeface="Times New Roman" pitchFamily="18" charset="0"/>
              </a:rPr>
              <a:t> cu noi de </a:t>
            </a:r>
            <a:r>
              <a:rPr lang="en-US" sz="800" i="1" dirty="0" err="1" smtClean="0">
                <a:latin typeface="Times New Roman" pitchFamily="18" charset="0"/>
                <a:cs typeface="Times New Roman" pitchFamily="18" charset="0"/>
              </a:rPr>
              <a:t>clipele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frumoase.Pentru</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mine,mama</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este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ceva</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sfânt,ea</a:t>
            </a:r>
            <a:r>
              <a:rPr lang="en-US" sz="800" i="1" dirty="0" smtClean="0">
                <a:latin typeface="Times New Roman" pitchFamily="18" charset="0"/>
                <a:cs typeface="Times New Roman" pitchFamily="18" charset="0"/>
              </a:rPr>
              <a:t> m-a </a:t>
            </a:r>
            <a:r>
              <a:rPr lang="en-US" sz="800" i="1" dirty="0" err="1" smtClean="0">
                <a:latin typeface="Times New Roman" pitchFamily="18" charset="0"/>
                <a:cs typeface="Times New Roman" pitchFamily="18" charset="0"/>
              </a:rPr>
              <a:t>învăţat</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primele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cuvinte,primii</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paşi,doar</a:t>
            </a:r>
            <a:r>
              <a:rPr lang="en-US" sz="800" i="1" dirty="0" smtClean="0">
                <a:latin typeface="Times New Roman" pitchFamily="18" charset="0"/>
                <a:cs typeface="Times New Roman" pitchFamily="18" charset="0"/>
              </a:rPr>
              <a:t> ea e în stare să </a:t>
            </a:r>
            <a:r>
              <a:rPr lang="en-US" sz="800" i="1" dirty="0" err="1" smtClean="0">
                <a:latin typeface="Times New Roman" pitchFamily="18" charset="0"/>
                <a:cs typeface="Times New Roman" pitchFamily="18" charset="0"/>
              </a:rPr>
              <a:t>îmi</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facă</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ziua</a:t>
            </a:r>
            <a:r>
              <a:rPr lang="en-US" sz="800" i="1" dirty="0" smtClean="0">
                <a:latin typeface="Times New Roman" pitchFamily="18" charset="0"/>
                <a:cs typeface="Times New Roman" pitchFamily="18" charset="0"/>
              </a:rPr>
              <a:t> mai </a:t>
            </a:r>
            <a:r>
              <a:rPr lang="en-US" sz="800" i="1" dirty="0" err="1" smtClean="0">
                <a:latin typeface="Times New Roman" pitchFamily="18" charset="0"/>
                <a:cs typeface="Times New Roman" pitchFamily="18" charset="0"/>
              </a:rPr>
              <a:t>bună</a:t>
            </a:r>
            <a:r>
              <a:rPr lang="en-US" sz="800" i="1" dirty="0" smtClean="0">
                <a:latin typeface="Times New Roman" pitchFamily="18" charset="0"/>
                <a:cs typeface="Times New Roman" pitchFamily="18" charset="0"/>
              </a:rPr>
              <a:t> cu un </a:t>
            </a:r>
            <a:r>
              <a:rPr lang="en-US" sz="800" i="1" dirty="0" err="1" smtClean="0">
                <a:latin typeface="Times New Roman" pitchFamily="18" charset="0"/>
                <a:cs typeface="Times New Roman" pitchFamily="18" charset="0"/>
              </a:rPr>
              <a:t>simplu</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zâmbet.Doar</a:t>
            </a:r>
            <a:r>
              <a:rPr lang="en-US" sz="800" i="1" dirty="0" smtClean="0">
                <a:latin typeface="Times New Roman" pitchFamily="18" charset="0"/>
                <a:cs typeface="Times New Roman" pitchFamily="18" charset="0"/>
              </a:rPr>
              <a:t> mama </a:t>
            </a:r>
            <a:r>
              <a:rPr lang="en-US" sz="800" i="1" dirty="0" err="1" smtClean="0">
                <a:latin typeface="Times New Roman" pitchFamily="18" charset="0"/>
                <a:cs typeface="Times New Roman" pitchFamily="18" charset="0"/>
              </a:rPr>
              <a:t>este</a:t>
            </a:r>
            <a:r>
              <a:rPr lang="en-US" sz="800" i="1" dirty="0" smtClean="0">
                <a:latin typeface="Times New Roman" pitchFamily="18" charset="0"/>
                <a:cs typeface="Times New Roman" pitchFamily="18" charset="0"/>
              </a:rPr>
              <a:t> alături de mine </a:t>
            </a:r>
            <a:r>
              <a:rPr lang="en-US" sz="800" i="1" dirty="0" err="1" smtClean="0">
                <a:latin typeface="Times New Roman" pitchFamily="18" charset="0"/>
                <a:cs typeface="Times New Roman" pitchFamily="18" charset="0"/>
              </a:rPr>
              <a:t>atât</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acasă,cât</a:t>
            </a:r>
            <a:r>
              <a:rPr lang="en-US" sz="800" i="1" dirty="0" smtClean="0">
                <a:latin typeface="Times New Roman" pitchFamily="18" charset="0"/>
                <a:cs typeface="Times New Roman" pitchFamily="18" charset="0"/>
              </a:rPr>
              <a:t> şi la </a:t>
            </a:r>
            <a:r>
              <a:rPr lang="en-US" sz="800" i="1" dirty="0" err="1" smtClean="0">
                <a:latin typeface="Times New Roman" pitchFamily="18" charset="0"/>
                <a:cs typeface="Times New Roman" pitchFamily="18" charset="0"/>
              </a:rPr>
              <a:t>şcoală</a:t>
            </a:r>
            <a:r>
              <a:rPr lang="en-US" sz="800" i="1" dirty="0" smtClean="0">
                <a:latin typeface="Times New Roman" pitchFamily="18" charset="0"/>
                <a:cs typeface="Times New Roman" pitchFamily="18" charset="0"/>
              </a:rPr>
              <a:t>. Mama mea e </a:t>
            </a:r>
            <a:r>
              <a:rPr lang="en-US" sz="800" i="1" dirty="0" err="1" smtClean="0">
                <a:latin typeface="Times New Roman" pitchFamily="18" charset="0"/>
                <a:cs typeface="Times New Roman" pitchFamily="18" charset="0"/>
              </a:rPr>
              <a:t>profesoară</a:t>
            </a:r>
            <a:r>
              <a:rPr lang="en-US" sz="800" i="1" dirty="0" smtClean="0">
                <a:latin typeface="Times New Roman" pitchFamily="18" charset="0"/>
                <a:cs typeface="Times New Roman" pitchFamily="18" charset="0"/>
              </a:rPr>
              <a:t> şi spun </a:t>
            </a:r>
            <a:endParaRPr lang="ro-RO" sz="800" i="1" dirty="0" smtClean="0">
              <a:latin typeface="Times New Roman" pitchFamily="18" charset="0"/>
              <a:cs typeface="Times New Roman" pitchFamily="18" charset="0"/>
            </a:endParaRPr>
          </a:p>
          <a:p>
            <a:pPr algn="r"/>
            <a:r>
              <a:rPr lang="en-US" sz="800" i="1" dirty="0" err="1" smtClean="0">
                <a:latin typeface="Times New Roman" pitchFamily="18" charset="0"/>
                <a:cs typeface="Times New Roman" pitchFamily="18" charset="0"/>
              </a:rPr>
              <a:t>asta</a:t>
            </a:r>
            <a:r>
              <a:rPr lang="en-US" sz="800" i="1" dirty="0" smtClean="0">
                <a:latin typeface="Times New Roman" pitchFamily="18" charset="0"/>
                <a:cs typeface="Times New Roman" pitchFamily="18" charset="0"/>
              </a:rPr>
              <a:t> cu </a:t>
            </a:r>
            <a:r>
              <a:rPr lang="en-US" sz="800" i="1" dirty="0" err="1" smtClean="0">
                <a:latin typeface="Times New Roman" pitchFamily="18" charset="0"/>
                <a:cs typeface="Times New Roman" pitchFamily="18" charset="0"/>
              </a:rPr>
              <a:t>mândrie,deoarece</a:t>
            </a:r>
            <a:endParaRPr lang="ro-RO" sz="800" i="1" dirty="0" smtClean="0">
              <a:latin typeface="Times New Roman" pitchFamily="18" charset="0"/>
              <a:cs typeface="Times New Roman" pitchFamily="18" charset="0"/>
            </a:endParaRPr>
          </a:p>
          <a:p>
            <a:pPr algn="r"/>
            <a:r>
              <a:rPr lang="en-US" sz="800" i="1" dirty="0" smtClean="0">
                <a:latin typeface="Times New Roman" pitchFamily="18" charset="0"/>
                <a:cs typeface="Times New Roman" pitchFamily="18" charset="0"/>
              </a:rPr>
              <a:t> ea </a:t>
            </a:r>
            <a:r>
              <a:rPr lang="en-US" sz="800" i="1" dirty="0" err="1" smtClean="0">
                <a:latin typeface="Times New Roman" pitchFamily="18" charset="0"/>
                <a:cs typeface="Times New Roman" pitchFamily="18" charset="0"/>
              </a:rPr>
              <a:t>merită</a:t>
            </a:r>
            <a:r>
              <a:rPr lang="en-US" sz="800" i="1" dirty="0" smtClean="0">
                <a:latin typeface="Times New Roman" pitchFamily="18" charset="0"/>
                <a:cs typeface="Times New Roman" pitchFamily="18" charset="0"/>
              </a:rPr>
              <a:t> cu </a:t>
            </a:r>
            <a:r>
              <a:rPr lang="en-US" sz="800" i="1" dirty="0" err="1" smtClean="0">
                <a:latin typeface="Times New Roman" pitchFamily="18" charset="0"/>
                <a:cs typeface="Times New Roman" pitchFamily="18" charset="0"/>
              </a:rPr>
              <a:t>adevărat</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toate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laudele</a:t>
            </a:r>
            <a:r>
              <a:rPr lang="en-US" sz="800" i="1" dirty="0" smtClean="0">
                <a:latin typeface="Times New Roman" pitchFamily="18" charset="0"/>
                <a:cs typeface="Times New Roman" pitchFamily="18" charset="0"/>
              </a:rPr>
              <a:t>.</a:t>
            </a:r>
            <a:endParaRPr lang="ro-RO" sz="800" i="1" dirty="0" smtClean="0">
              <a:latin typeface="Times New Roman" pitchFamily="18" charset="0"/>
              <a:cs typeface="Times New Roman" pitchFamily="18" charset="0"/>
            </a:endParaRPr>
          </a:p>
          <a:p>
            <a:pPr algn="r"/>
            <a:r>
              <a:rPr lang="en-US" sz="800" i="1" dirty="0" err="1" smtClean="0">
                <a:latin typeface="Times New Roman" pitchFamily="18" charset="0"/>
                <a:cs typeface="Times New Roman" pitchFamily="18" charset="0"/>
              </a:rPr>
              <a:t>Ori</a:t>
            </a:r>
            <a:r>
              <a:rPr lang="en-US" sz="800" i="1" dirty="0" smtClean="0">
                <a:latin typeface="Times New Roman" pitchFamily="18" charset="0"/>
                <a:cs typeface="Times New Roman" pitchFamily="18" charset="0"/>
              </a:rPr>
              <a:t> de </a:t>
            </a:r>
            <a:r>
              <a:rPr lang="en-US" sz="800" i="1" dirty="0" err="1" smtClean="0">
                <a:latin typeface="Times New Roman" pitchFamily="18" charset="0"/>
                <a:cs typeface="Times New Roman" pitchFamily="18" charset="0"/>
              </a:rPr>
              <a:t>câte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ori</a:t>
            </a:r>
            <a:r>
              <a:rPr lang="en-US" sz="800" i="1" dirty="0" smtClean="0">
                <a:latin typeface="Times New Roman" pitchFamily="18" charset="0"/>
                <a:cs typeface="Times New Roman" pitchFamily="18" charset="0"/>
              </a:rPr>
              <a:t> o </a:t>
            </a:r>
            <a:r>
              <a:rPr lang="en-US" sz="800" i="1" dirty="0" err="1" smtClean="0">
                <a:latin typeface="Times New Roman" pitchFamily="18" charset="0"/>
                <a:cs typeface="Times New Roman" pitchFamily="18" charset="0"/>
              </a:rPr>
              <a:t>văd</a:t>
            </a:r>
            <a:r>
              <a:rPr lang="en-US" sz="800" i="1" dirty="0" smtClean="0">
                <a:latin typeface="Times New Roman" pitchFamily="18" charset="0"/>
                <a:cs typeface="Times New Roman" pitchFamily="18" charset="0"/>
              </a:rPr>
              <a:t> pe mama </a:t>
            </a:r>
            <a:endParaRPr lang="ro-RO" sz="800" i="1" dirty="0" smtClean="0">
              <a:latin typeface="Times New Roman" pitchFamily="18" charset="0"/>
              <a:cs typeface="Times New Roman" pitchFamily="18" charset="0"/>
            </a:endParaRPr>
          </a:p>
          <a:p>
            <a:pPr algn="r"/>
            <a:r>
              <a:rPr lang="en-US" sz="800" i="1" dirty="0" err="1" smtClean="0">
                <a:latin typeface="Times New Roman" pitchFamily="18" charset="0"/>
                <a:cs typeface="Times New Roman" pitchFamily="18" charset="0"/>
              </a:rPr>
              <a:t>intrând</a:t>
            </a:r>
            <a:r>
              <a:rPr lang="en-US" sz="800" i="1" dirty="0" smtClean="0">
                <a:latin typeface="Times New Roman" pitchFamily="18" charset="0"/>
                <a:cs typeface="Times New Roman" pitchFamily="18" charset="0"/>
              </a:rPr>
              <a:t> în </a:t>
            </a:r>
            <a:r>
              <a:rPr lang="en-US" sz="800" i="1" dirty="0" err="1" smtClean="0">
                <a:latin typeface="Times New Roman" pitchFamily="18" charset="0"/>
                <a:cs typeface="Times New Roman" pitchFamily="18" charset="0"/>
              </a:rPr>
              <a:t>clasă,sufletul</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meu</a:t>
            </a:r>
            <a:endParaRPr lang="ro-RO" sz="800" i="1" dirty="0" smtClean="0">
              <a:latin typeface="Times New Roman" pitchFamily="18" charset="0"/>
              <a:cs typeface="Times New Roman" pitchFamily="18" charset="0"/>
            </a:endParaRPr>
          </a:p>
          <a:p>
            <a:pPr algn="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radiază</a:t>
            </a:r>
            <a:r>
              <a:rPr lang="en-US" sz="800" i="1" dirty="0" smtClean="0">
                <a:latin typeface="Times New Roman" pitchFamily="18" charset="0"/>
                <a:cs typeface="Times New Roman" pitchFamily="18" charset="0"/>
              </a:rPr>
              <a:t> de </a:t>
            </a:r>
            <a:r>
              <a:rPr lang="en-US" sz="800" i="1" dirty="0" err="1" smtClean="0">
                <a:latin typeface="Times New Roman" pitchFamily="18" charset="0"/>
                <a:cs typeface="Times New Roman" pitchFamily="18" charset="0"/>
              </a:rPr>
              <a:t>fericire</a:t>
            </a:r>
            <a:r>
              <a:rPr lang="en-US" sz="800" i="1" dirty="0" smtClean="0">
                <a:latin typeface="Times New Roman" pitchFamily="18" charset="0"/>
                <a:cs typeface="Times New Roman" pitchFamily="18" charset="0"/>
              </a:rPr>
              <a:t>.</a:t>
            </a:r>
            <a:endParaRPr lang="ro-RO" sz="800" i="1" dirty="0" smtClean="0">
              <a:latin typeface="Times New Roman" pitchFamily="18" charset="0"/>
              <a:cs typeface="Times New Roman" pitchFamily="18" charset="0"/>
            </a:endParaRPr>
          </a:p>
          <a:p>
            <a:pPr algn="r"/>
            <a:r>
              <a:rPr lang="en-US" sz="800" i="1" dirty="0" smtClean="0">
                <a:latin typeface="Times New Roman" pitchFamily="18" charset="0"/>
                <a:cs typeface="Times New Roman" pitchFamily="18" charset="0"/>
              </a:rPr>
              <a:t>Este </a:t>
            </a:r>
            <a:r>
              <a:rPr lang="en-US" sz="800" i="1" dirty="0" err="1" smtClean="0">
                <a:latin typeface="Times New Roman" pitchFamily="18" charset="0"/>
                <a:cs typeface="Times New Roman" pitchFamily="18" charset="0"/>
              </a:rPr>
              <a:t>şefa</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comisiei</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metodice</a:t>
            </a:r>
            <a:r>
              <a:rPr lang="en-US" sz="800" i="1" dirty="0" smtClean="0">
                <a:latin typeface="Times New Roman" pitchFamily="18" charset="0"/>
                <a:cs typeface="Times New Roman" pitchFamily="18" charset="0"/>
              </a:rPr>
              <a:t> a</a:t>
            </a:r>
            <a:endParaRPr lang="ro-RO" sz="800" i="1" dirty="0" smtClean="0">
              <a:latin typeface="Times New Roman" pitchFamily="18" charset="0"/>
              <a:cs typeface="Times New Roman" pitchFamily="18" charset="0"/>
            </a:endParaRPr>
          </a:p>
          <a:p>
            <a:pPr algn="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profesorilor</a:t>
            </a:r>
            <a:r>
              <a:rPr lang="en-US" sz="800" i="1" dirty="0" smtClean="0">
                <a:latin typeface="Times New Roman" pitchFamily="18" charset="0"/>
                <a:cs typeface="Times New Roman" pitchFamily="18" charset="0"/>
              </a:rPr>
              <a:t> de </a:t>
            </a:r>
            <a:r>
              <a:rPr lang="en-US" sz="800" i="1" dirty="0" err="1" smtClean="0">
                <a:latin typeface="Times New Roman" pitchFamily="18" charset="0"/>
                <a:cs typeface="Times New Roman" pitchFamily="18" charset="0"/>
              </a:rPr>
              <a:t>limba</a:t>
            </a:r>
            <a:r>
              <a:rPr lang="en-US" sz="800" i="1" dirty="0" smtClean="0">
                <a:latin typeface="Times New Roman" pitchFamily="18" charset="0"/>
                <a:cs typeface="Times New Roman" pitchFamily="18" charset="0"/>
              </a:rPr>
              <a:t> şi</a:t>
            </a:r>
            <a:endParaRPr lang="ro-RO" sz="800" i="1" dirty="0" smtClean="0">
              <a:latin typeface="Times New Roman" pitchFamily="18" charset="0"/>
              <a:cs typeface="Times New Roman" pitchFamily="18" charset="0"/>
            </a:endParaRPr>
          </a:p>
          <a:p>
            <a:pPr algn="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literatura</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română</a:t>
            </a:r>
            <a:r>
              <a:rPr lang="en-US" sz="800" i="1" dirty="0" smtClean="0">
                <a:latin typeface="Times New Roman" pitchFamily="18" charset="0"/>
                <a:cs typeface="Times New Roman" pitchFamily="18" charset="0"/>
              </a:rPr>
              <a:t> din liceu.</a:t>
            </a:r>
            <a:endParaRPr lang="ro-RO" sz="800" i="1" dirty="0" smtClean="0">
              <a:latin typeface="Times New Roman" pitchFamily="18" charset="0"/>
              <a:cs typeface="Times New Roman" pitchFamily="18" charset="0"/>
            </a:endParaRPr>
          </a:p>
          <a:p>
            <a:pPr algn="r"/>
            <a:r>
              <a:rPr lang="en-US" sz="800" i="1" dirty="0" smtClean="0">
                <a:latin typeface="Times New Roman" pitchFamily="18" charset="0"/>
                <a:cs typeface="Times New Roman" pitchFamily="18" charset="0"/>
              </a:rPr>
              <a:t>A </a:t>
            </a:r>
            <a:r>
              <a:rPr lang="en-US" sz="800" i="1" dirty="0" err="1" smtClean="0">
                <a:latin typeface="Times New Roman" pitchFamily="18" charset="0"/>
                <a:cs typeface="Times New Roman" pitchFamily="18" charset="0"/>
              </a:rPr>
              <a:t>ocupat</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locul</a:t>
            </a:r>
            <a:r>
              <a:rPr lang="en-US" sz="800" i="1" dirty="0" smtClean="0">
                <a:latin typeface="Times New Roman" pitchFamily="18" charset="0"/>
                <a:cs typeface="Times New Roman" pitchFamily="18" charset="0"/>
              </a:rPr>
              <a:t> II la</a:t>
            </a:r>
            <a:endParaRPr lang="ro-RO" sz="800" i="1" dirty="0" smtClean="0">
              <a:latin typeface="Times New Roman" pitchFamily="18" charset="0"/>
              <a:cs typeface="Times New Roman" pitchFamily="18" charset="0"/>
            </a:endParaRPr>
          </a:p>
          <a:p>
            <a:pPr algn="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concursul</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naţional</a:t>
            </a:r>
            <a:endParaRPr lang="ro-RO" sz="800" i="1" dirty="0" smtClean="0">
              <a:latin typeface="Times New Roman" pitchFamily="18" charset="0"/>
              <a:cs typeface="Times New Roman" pitchFamily="18" charset="0"/>
            </a:endParaRPr>
          </a:p>
          <a:p>
            <a:pPr algn="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Ştiri</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pozitive</a:t>
            </a:r>
            <a:r>
              <a:rPr lang="en-US" sz="800" i="1" dirty="0" smtClean="0">
                <a:latin typeface="Times New Roman" pitchFamily="18" charset="0"/>
                <a:cs typeface="Times New Roman" pitchFamily="18" charset="0"/>
              </a:rPr>
              <a:t> în </a:t>
            </a:r>
            <a:r>
              <a:rPr lang="en-US" sz="800" i="1" dirty="0" err="1" smtClean="0">
                <a:latin typeface="Times New Roman" pitchFamily="18" charset="0"/>
                <a:cs typeface="Times New Roman" pitchFamily="18" charset="0"/>
              </a:rPr>
              <a:t>educaţie</a:t>
            </a:r>
            <a:r>
              <a:rPr lang="en-US" sz="800" i="1" dirty="0" smtClean="0">
                <a:latin typeface="Times New Roman" pitchFamily="18" charset="0"/>
                <a:cs typeface="Times New Roman" pitchFamily="18" charset="0"/>
              </a:rPr>
              <a:t>”.</a:t>
            </a:r>
            <a:endParaRPr lang="ro-RO" sz="800" i="1" dirty="0" smtClean="0">
              <a:latin typeface="Times New Roman" pitchFamily="18" charset="0"/>
              <a:cs typeface="Times New Roman" pitchFamily="18" charset="0"/>
            </a:endParaRPr>
          </a:p>
          <a:p>
            <a:pPr algn="r"/>
            <a:r>
              <a:rPr lang="en-US" sz="800" i="1" dirty="0" smtClean="0">
                <a:latin typeface="Times New Roman" pitchFamily="18" charset="0"/>
                <a:cs typeface="Times New Roman" pitchFamily="18" charset="0"/>
              </a:rPr>
              <a:t>A mai </a:t>
            </a:r>
            <a:r>
              <a:rPr lang="en-US" sz="800" i="1" dirty="0" err="1" smtClean="0">
                <a:latin typeface="Times New Roman" pitchFamily="18" charset="0"/>
                <a:cs typeface="Times New Roman" pitchFamily="18" charset="0"/>
              </a:rPr>
              <a:t>participat</a:t>
            </a:r>
            <a:r>
              <a:rPr lang="en-US" sz="800" i="1" dirty="0" smtClean="0">
                <a:latin typeface="Times New Roman" pitchFamily="18" charset="0"/>
                <a:cs typeface="Times New Roman" pitchFamily="18" charset="0"/>
              </a:rPr>
              <a:t> în </a:t>
            </a:r>
            <a:r>
              <a:rPr lang="en-US" sz="800" i="1" dirty="0" err="1" smtClean="0">
                <a:latin typeface="Times New Roman" pitchFamily="18" charset="0"/>
                <a:cs typeface="Times New Roman" pitchFamily="18" charset="0"/>
              </a:rPr>
              <a:t>cadrul</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concursului</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internaţional</a:t>
            </a:r>
            <a:endParaRPr lang="ru-RU" sz="800" dirty="0" smtClean="0">
              <a:latin typeface="Times New Roman" pitchFamily="18" charset="0"/>
              <a:cs typeface="Times New Roman" pitchFamily="18" charset="0"/>
            </a:endParaRPr>
          </a:p>
          <a:p>
            <a:pPr algn="r"/>
            <a:r>
              <a:rPr lang="en-US" sz="800" dirty="0" smtClean="0">
                <a:latin typeface="Times New Roman" pitchFamily="18" charset="0"/>
                <a:cs typeface="Times New Roman" pitchFamily="18" charset="0"/>
              </a:rPr>
              <a:t>„</a:t>
            </a:r>
            <a:r>
              <a:rPr lang="en-US" sz="800" i="1" dirty="0" smtClean="0">
                <a:latin typeface="Times New Roman" pitchFamily="18" charset="0"/>
                <a:cs typeface="Times New Roman" pitchFamily="18" charset="0"/>
              </a:rPr>
              <a:t>Pro-</a:t>
            </a:r>
            <a:r>
              <a:rPr lang="en-US" sz="800" i="1" dirty="0" err="1" smtClean="0">
                <a:latin typeface="Times New Roman" pitchFamily="18" charset="0"/>
                <a:cs typeface="Times New Roman" pitchFamily="18" charset="0"/>
              </a:rPr>
              <a:t>lectura”,cât</a:t>
            </a:r>
            <a:r>
              <a:rPr lang="en-US" sz="800" i="1" dirty="0" smtClean="0">
                <a:latin typeface="Times New Roman" pitchFamily="18" charset="0"/>
                <a:cs typeface="Times New Roman" pitchFamily="18" charset="0"/>
              </a:rPr>
              <a:t> şi la </a:t>
            </a:r>
            <a:r>
              <a:rPr lang="en-US" sz="800" i="1" dirty="0" err="1" smtClean="0">
                <a:latin typeface="Times New Roman" pitchFamily="18" charset="0"/>
                <a:cs typeface="Times New Roman" pitchFamily="18" charset="0"/>
              </a:rPr>
              <a:t>concursul</a:t>
            </a:r>
            <a:r>
              <a:rPr lang="en-US" sz="800" i="1" dirty="0" smtClean="0">
                <a:latin typeface="Times New Roman" pitchFamily="18" charset="0"/>
                <a:cs typeface="Times New Roman" pitchFamily="18" charset="0"/>
              </a:rPr>
              <a:t> de </a:t>
            </a:r>
            <a:r>
              <a:rPr lang="en-US" sz="800" i="1" dirty="0" err="1" smtClean="0">
                <a:latin typeface="Times New Roman" pitchFamily="18" charset="0"/>
                <a:cs typeface="Times New Roman" pitchFamily="18" charset="0"/>
              </a:rPr>
              <a:t>creaţie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proprie</a:t>
            </a:r>
            <a:r>
              <a:rPr lang="en-US" sz="800" i="1" dirty="0" smtClean="0">
                <a:latin typeface="Times New Roman" pitchFamily="18" charset="0"/>
                <a:cs typeface="Times New Roman" pitchFamily="18" charset="0"/>
              </a:rPr>
              <a:t> „ARS </a:t>
            </a:r>
            <a:r>
              <a:rPr lang="en-US" sz="800" i="1" dirty="0" err="1" smtClean="0">
                <a:latin typeface="Times New Roman" pitchFamily="18" charset="0"/>
                <a:cs typeface="Times New Roman" pitchFamily="18" charset="0"/>
              </a:rPr>
              <a:t>ADOLESCENTINA”.Pot</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spune</a:t>
            </a:r>
            <a:r>
              <a:rPr lang="en-US" sz="800" i="1" dirty="0" smtClean="0">
                <a:latin typeface="Times New Roman" pitchFamily="18" charset="0"/>
                <a:cs typeface="Times New Roman" pitchFamily="18" charset="0"/>
              </a:rPr>
              <a:t> cu </a:t>
            </a:r>
            <a:r>
              <a:rPr lang="en-US" sz="800" i="1" dirty="0" err="1" smtClean="0">
                <a:latin typeface="Times New Roman" pitchFamily="18" charset="0"/>
                <a:cs typeface="Times New Roman" pitchFamily="18" charset="0"/>
              </a:rPr>
              <a:t>precizie</a:t>
            </a:r>
            <a:r>
              <a:rPr lang="en-US" sz="800" i="1" dirty="0" smtClean="0">
                <a:latin typeface="Times New Roman" pitchFamily="18" charset="0"/>
                <a:cs typeface="Times New Roman" pitchFamily="18" charset="0"/>
              </a:rPr>
              <a:t> că ea </a:t>
            </a:r>
            <a:r>
              <a:rPr lang="en-US" sz="800" i="1" dirty="0" err="1" smtClean="0">
                <a:latin typeface="Times New Roman" pitchFamily="18" charset="0"/>
                <a:cs typeface="Times New Roman" pitchFamily="18" charset="0"/>
              </a:rPr>
              <a:t>este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cea</a:t>
            </a:r>
            <a:r>
              <a:rPr lang="en-US" sz="800" i="1" dirty="0" smtClean="0">
                <a:latin typeface="Times New Roman" pitchFamily="18" charset="0"/>
                <a:cs typeface="Times New Roman" pitchFamily="18" charset="0"/>
              </a:rPr>
              <a:t> mai </a:t>
            </a:r>
            <a:r>
              <a:rPr lang="en-US" sz="800" i="1" dirty="0" err="1" smtClean="0">
                <a:latin typeface="Times New Roman" pitchFamily="18" charset="0"/>
                <a:cs typeface="Times New Roman" pitchFamily="18" charset="0"/>
              </a:rPr>
              <a:t>bună,deoarece</a:t>
            </a:r>
            <a:r>
              <a:rPr lang="en-US" sz="800" i="1" dirty="0" smtClean="0">
                <a:latin typeface="Times New Roman" pitchFamily="18" charset="0"/>
                <a:cs typeface="Times New Roman" pitchFamily="18" charset="0"/>
              </a:rPr>
              <a:t> are un </a:t>
            </a:r>
            <a:r>
              <a:rPr lang="en-US" sz="800" i="1" dirty="0" err="1" smtClean="0">
                <a:latin typeface="Times New Roman" pitchFamily="18" charset="0"/>
                <a:cs typeface="Times New Roman" pitchFamily="18" charset="0"/>
              </a:rPr>
              <a:t>suflet</a:t>
            </a:r>
            <a:r>
              <a:rPr lang="en-US" sz="800" i="1" dirty="0" smtClean="0">
                <a:latin typeface="Times New Roman" pitchFamily="18" charset="0"/>
                <a:cs typeface="Times New Roman" pitchFamily="18" charset="0"/>
              </a:rPr>
              <a:t> bun pe care l-a </a:t>
            </a:r>
            <a:r>
              <a:rPr lang="en-US" sz="800" i="1" dirty="0" err="1" smtClean="0">
                <a:latin typeface="Times New Roman" pitchFamily="18" charset="0"/>
                <a:cs typeface="Times New Roman" pitchFamily="18" charset="0"/>
              </a:rPr>
              <a:t>păstrat</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mereu</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frumos,e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magnifică,e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plină</a:t>
            </a:r>
            <a:r>
              <a:rPr lang="en-US" sz="800" i="1" dirty="0" smtClean="0">
                <a:latin typeface="Times New Roman" pitchFamily="18" charset="0"/>
                <a:cs typeface="Times New Roman" pitchFamily="18" charset="0"/>
              </a:rPr>
              <a:t> de </a:t>
            </a:r>
            <a:r>
              <a:rPr lang="en-US" sz="800" i="1" dirty="0" err="1" smtClean="0">
                <a:latin typeface="Times New Roman" pitchFamily="18" charset="0"/>
                <a:cs typeface="Times New Roman" pitchFamily="18" charset="0"/>
              </a:rPr>
              <a:t>splendoare.Mama</a:t>
            </a:r>
            <a:r>
              <a:rPr lang="en-US" sz="800" i="1" dirty="0" smtClean="0">
                <a:latin typeface="Times New Roman" pitchFamily="18" charset="0"/>
                <a:cs typeface="Times New Roman" pitchFamily="18" charset="0"/>
              </a:rPr>
              <a:t> nu e </a:t>
            </a:r>
            <a:r>
              <a:rPr lang="en-US" sz="800" i="1" dirty="0" err="1" smtClean="0">
                <a:latin typeface="Times New Roman" pitchFamily="18" charset="0"/>
                <a:cs typeface="Times New Roman" pitchFamily="18" charset="0"/>
              </a:rPr>
              <a:t>doar</a:t>
            </a:r>
            <a:r>
              <a:rPr lang="en-US" sz="800" i="1" dirty="0" smtClean="0">
                <a:latin typeface="Times New Roman" pitchFamily="18" charset="0"/>
                <a:cs typeface="Times New Roman" pitchFamily="18" charset="0"/>
              </a:rPr>
              <a:t> o </a:t>
            </a:r>
            <a:r>
              <a:rPr lang="en-US" sz="800" i="1" dirty="0" err="1" smtClean="0">
                <a:latin typeface="Times New Roman" pitchFamily="18" charset="0"/>
                <a:cs typeface="Times New Roman" pitchFamily="18" charset="0"/>
              </a:rPr>
              <a:t>simplă</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profesoară,ea</a:t>
            </a:r>
            <a:r>
              <a:rPr lang="en-US" sz="800" i="1" dirty="0" smtClean="0">
                <a:latin typeface="Times New Roman" pitchFamily="18" charset="0"/>
                <a:cs typeface="Times New Roman" pitchFamily="18" charset="0"/>
              </a:rPr>
              <a:t> e </a:t>
            </a:r>
            <a:r>
              <a:rPr lang="en-US" sz="800" i="1" dirty="0" err="1" smtClean="0">
                <a:latin typeface="Times New Roman" pitchFamily="18" charset="0"/>
                <a:cs typeface="Times New Roman" pitchFamily="18" charset="0"/>
              </a:rPr>
              <a:t>profesoara</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vieţii</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mele,pentru</a:t>
            </a:r>
            <a:r>
              <a:rPr lang="en-US" sz="800" i="1" dirty="0" smtClean="0">
                <a:latin typeface="Times New Roman" pitchFamily="18" charset="0"/>
                <a:cs typeface="Times New Roman" pitchFamily="18" charset="0"/>
              </a:rPr>
              <a:t> că ea </a:t>
            </a:r>
            <a:r>
              <a:rPr lang="en-US" sz="800" i="1" dirty="0" err="1" smtClean="0">
                <a:latin typeface="Times New Roman" pitchFamily="18" charset="0"/>
                <a:cs typeface="Times New Roman" pitchFamily="18" charset="0"/>
              </a:rPr>
              <a:t>îmi</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călăuzeşte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drumul</a:t>
            </a:r>
            <a:r>
              <a:rPr lang="en-US" sz="800" i="1" dirty="0" smtClean="0">
                <a:latin typeface="Times New Roman" pitchFamily="18" charset="0"/>
                <a:cs typeface="Times New Roman" pitchFamily="18" charset="0"/>
              </a:rPr>
              <a:t> ca să-mi </a:t>
            </a:r>
            <a:r>
              <a:rPr lang="en-US" sz="800" i="1" dirty="0" err="1" smtClean="0">
                <a:latin typeface="Times New Roman" pitchFamily="18" charset="0"/>
                <a:cs typeface="Times New Roman" pitchFamily="18" charset="0"/>
              </a:rPr>
              <a:t>construiesc</a:t>
            </a:r>
            <a:r>
              <a:rPr lang="en-US" sz="800" i="1" dirty="0" smtClean="0">
                <a:latin typeface="Times New Roman" pitchFamily="18" charset="0"/>
                <a:cs typeface="Times New Roman" pitchFamily="18" charset="0"/>
              </a:rPr>
              <a:t> un viitor la </a:t>
            </a:r>
            <a:r>
              <a:rPr lang="en-US" sz="800" i="1" dirty="0" err="1" smtClean="0">
                <a:latin typeface="Times New Roman" pitchFamily="18" charset="0"/>
                <a:cs typeface="Times New Roman" pitchFamily="18" charset="0"/>
              </a:rPr>
              <a:t>fel</a:t>
            </a:r>
            <a:r>
              <a:rPr lang="en-US" sz="800" i="1" dirty="0" smtClean="0">
                <a:latin typeface="Times New Roman" pitchFamily="18" charset="0"/>
                <a:cs typeface="Times New Roman" pitchFamily="18" charset="0"/>
              </a:rPr>
              <a:t> de prosper ca al ei. </a:t>
            </a:r>
            <a:endParaRPr lang="ru-RU" sz="800" dirty="0" smtClean="0">
              <a:latin typeface="Times New Roman" pitchFamily="18" charset="0"/>
              <a:cs typeface="Times New Roman" pitchFamily="18" charset="0"/>
            </a:endParaRPr>
          </a:p>
          <a:p>
            <a:pPr algn="r"/>
            <a:r>
              <a:rPr lang="en-US" sz="800" i="1" dirty="0" smtClean="0">
                <a:latin typeface="Times New Roman" pitchFamily="18" charset="0"/>
                <a:cs typeface="Times New Roman" pitchFamily="18" charset="0"/>
              </a:rPr>
              <a:t>O </a:t>
            </a:r>
            <a:r>
              <a:rPr lang="en-US" sz="800" i="1" dirty="0" err="1" smtClean="0">
                <a:latin typeface="Times New Roman" pitchFamily="18" charset="0"/>
                <a:cs typeface="Times New Roman" pitchFamily="18" charset="0"/>
              </a:rPr>
              <a:t>iubesc</a:t>
            </a:r>
            <a:r>
              <a:rPr lang="en-US" sz="800" i="1" dirty="0" smtClean="0">
                <a:latin typeface="Times New Roman" pitchFamily="18" charset="0"/>
                <a:cs typeface="Times New Roman" pitchFamily="18" charset="0"/>
              </a:rPr>
              <a:t> pentru </a:t>
            </a:r>
            <a:r>
              <a:rPr lang="en-US" sz="800" i="1" dirty="0" err="1" smtClean="0">
                <a:latin typeface="Times New Roman" pitchFamily="18" charset="0"/>
                <a:cs typeface="Times New Roman" pitchFamily="18" charset="0"/>
              </a:rPr>
              <a:t>simplul</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fapt</a:t>
            </a:r>
            <a:r>
              <a:rPr lang="en-US" sz="800" i="1" dirty="0" smtClean="0">
                <a:latin typeface="Times New Roman" pitchFamily="18" charset="0"/>
                <a:cs typeface="Times New Roman" pitchFamily="18" charset="0"/>
              </a:rPr>
              <a:t> că </a:t>
            </a:r>
            <a:r>
              <a:rPr lang="en-US" sz="800" i="1" dirty="0" err="1" smtClean="0">
                <a:latin typeface="Times New Roman" pitchFamily="18" charset="0"/>
                <a:cs typeface="Times New Roman" pitchFamily="18" charset="0"/>
              </a:rPr>
              <a:t>există</a:t>
            </a:r>
            <a:r>
              <a:rPr lang="en-US" sz="800" i="1" dirty="0" smtClean="0">
                <a:latin typeface="Times New Roman" pitchFamily="18" charset="0"/>
                <a:cs typeface="Times New Roman" pitchFamily="18" charset="0"/>
              </a:rPr>
              <a:t> şi e mama mea! </a:t>
            </a:r>
            <a:endParaRPr lang="ru-RU" sz="800" dirty="0" smtClean="0">
              <a:latin typeface="Times New Roman" pitchFamily="18" charset="0"/>
              <a:cs typeface="Times New Roman" pitchFamily="18" charset="0"/>
            </a:endParaRPr>
          </a:p>
          <a:p>
            <a:pPr algn="r"/>
            <a:r>
              <a:rPr lang="en-US" sz="800" b="1" u="sng" dirty="0" err="1" smtClean="0">
                <a:latin typeface="Times New Roman" pitchFamily="18" charset="0"/>
                <a:cs typeface="Times New Roman" pitchFamily="18" charset="0"/>
              </a:rPr>
              <a:t>Eleva</a:t>
            </a:r>
            <a:r>
              <a:rPr lang="en-US" sz="800" b="1" u="sng" dirty="0" smtClean="0">
                <a:latin typeface="Times New Roman" pitchFamily="18" charset="0"/>
                <a:cs typeface="Times New Roman" pitchFamily="18" charset="0"/>
              </a:rPr>
              <a:t> </a:t>
            </a:r>
            <a:r>
              <a:rPr lang="en-US" sz="800" b="1" u="sng" dirty="0" err="1" smtClean="0">
                <a:latin typeface="Times New Roman" pitchFamily="18" charset="0"/>
                <a:cs typeface="Times New Roman" pitchFamily="18" charset="0"/>
              </a:rPr>
              <a:t>clasei</a:t>
            </a:r>
            <a:r>
              <a:rPr lang="en-US" sz="800" b="1" u="sng" dirty="0" smtClean="0">
                <a:latin typeface="Times New Roman" pitchFamily="18" charset="0"/>
                <a:cs typeface="Times New Roman" pitchFamily="18" charset="0"/>
              </a:rPr>
              <a:t> a IX-a „A”, </a:t>
            </a:r>
            <a:endParaRPr lang="ru-RU" sz="800" dirty="0" smtClean="0">
              <a:latin typeface="Times New Roman" pitchFamily="18" charset="0"/>
              <a:cs typeface="Times New Roman" pitchFamily="18" charset="0"/>
            </a:endParaRPr>
          </a:p>
          <a:p>
            <a:pPr algn="r"/>
            <a:r>
              <a:rPr lang="en-US" sz="800" b="1" u="sng" dirty="0" err="1" smtClean="0">
                <a:latin typeface="Times New Roman" pitchFamily="18" charset="0"/>
                <a:cs typeface="Times New Roman" pitchFamily="18" charset="0"/>
              </a:rPr>
              <a:t>Morari</a:t>
            </a:r>
            <a:r>
              <a:rPr lang="en-US" sz="800" b="1" u="sng" dirty="0" smtClean="0">
                <a:latin typeface="Times New Roman" pitchFamily="18" charset="0"/>
                <a:cs typeface="Times New Roman" pitchFamily="18" charset="0"/>
              </a:rPr>
              <a:t> </a:t>
            </a:r>
            <a:r>
              <a:rPr lang="en-US" sz="800" b="1" u="sng" dirty="0" err="1" smtClean="0">
                <a:latin typeface="Times New Roman" pitchFamily="18" charset="0"/>
                <a:cs typeface="Times New Roman" pitchFamily="18" charset="0"/>
              </a:rPr>
              <a:t>Milena</a:t>
            </a:r>
            <a:r>
              <a:rPr lang="en-US" sz="800" b="1" u="sng" dirty="0" smtClean="0">
                <a:latin typeface="Times New Roman" pitchFamily="18" charset="0"/>
                <a:cs typeface="Times New Roman" pitchFamily="18" charset="0"/>
              </a:rPr>
              <a:t> </a:t>
            </a:r>
            <a:endParaRPr lang="ru-RU" sz="800" dirty="0" smtClean="0">
              <a:latin typeface="Times New Roman" pitchFamily="18" charset="0"/>
              <a:cs typeface="Times New Roman" pitchFamily="18" charset="0"/>
            </a:endParaRPr>
          </a:p>
          <a:p>
            <a:pPr algn="r"/>
            <a:r>
              <a:rPr lang="en-US" sz="800" b="1" u="sng" dirty="0" err="1" smtClean="0">
                <a:latin typeface="Times New Roman" pitchFamily="18" charset="0"/>
                <a:cs typeface="Times New Roman" pitchFamily="18" charset="0"/>
              </a:rPr>
              <a:t>Despre</a:t>
            </a:r>
            <a:r>
              <a:rPr lang="en-US" sz="800" b="1" u="sng" dirty="0" smtClean="0">
                <a:latin typeface="Times New Roman" pitchFamily="18" charset="0"/>
                <a:cs typeface="Times New Roman" pitchFamily="18" charset="0"/>
              </a:rPr>
              <a:t> mama </a:t>
            </a:r>
            <a:r>
              <a:rPr lang="en-US" sz="800" b="1" u="sng" dirty="0" err="1" smtClean="0">
                <a:latin typeface="Times New Roman" pitchFamily="18" charset="0"/>
                <a:cs typeface="Times New Roman" pitchFamily="18" charset="0"/>
              </a:rPr>
              <a:t>sa</a:t>
            </a:r>
            <a:r>
              <a:rPr lang="en-US" sz="800" b="1" u="sng" dirty="0" smtClean="0">
                <a:latin typeface="Times New Roman" pitchFamily="18" charset="0"/>
                <a:cs typeface="Times New Roman" pitchFamily="18" charset="0"/>
              </a:rPr>
              <a:t> ,</a:t>
            </a:r>
            <a:r>
              <a:rPr lang="en-US" sz="800" b="1" u="sng" dirty="0" err="1" smtClean="0">
                <a:latin typeface="Times New Roman" pitchFamily="18" charset="0"/>
                <a:cs typeface="Times New Roman" pitchFamily="18" charset="0"/>
              </a:rPr>
              <a:t>Morari</a:t>
            </a:r>
            <a:r>
              <a:rPr lang="en-US" sz="800" b="1" u="sng" dirty="0" smtClean="0">
                <a:latin typeface="Times New Roman" pitchFamily="18" charset="0"/>
                <a:cs typeface="Times New Roman" pitchFamily="18" charset="0"/>
              </a:rPr>
              <a:t> </a:t>
            </a:r>
            <a:r>
              <a:rPr lang="en-US" sz="800" b="1" u="sng" dirty="0" err="1" smtClean="0">
                <a:latin typeface="Times New Roman" pitchFamily="18" charset="0"/>
                <a:cs typeface="Times New Roman" pitchFamily="18" charset="0"/>
              </a:rPr>
              <a:t>Ina,profesoară</a:t>
            </a:r>
            <a:r>
              <a:rPr lang="en-US" sz="800" b="1" u="sng" dirty="0" smtClean="0">
                <a:latin typeface="Times New Roman" pitchFamily="18" charset="0"/>
                <a:cs typeface="Times New Roman" pitchFamily="18" charset="0"/>
              </a:rPr>
              <a:t> de </a:t>
            </a:r>
            <a:r>
              <a:rPr lang="en-US" sz="800" b="1" u="sng" dirty="0" err="1" smtClean="0">
                <a:latin typeface="Times New Roman" pitchFamily="18" charset="0"/>
                <a:cs typeface="Times New Roman" pitchFamily="18" charset="0"/>
              </a:rPr>
              <a:t>limba</a:t>
            </a:r>
            <a:r>
              <a:rPr lang="en-US" sz="800" b="1" u="sng" dirty="0" smtClean="0">
                <a:latin typeface="Times New Roman" pitchFamily="18" charset="0"/>
                <a:cs typeface="Times New Roman" pitchFamily="18" charset="0"/>
              </a:rPr>
              <a:t> şi </a:t>
            </a:r>
            <a:r>
              <a:rPr lang="en-US" sz="800" b="1" u="sng" dirty="0" err="1" smtClean="0">
                <a:latin typeface="Times New Roman" pitchFamily="18" charset="0"/>
                <a:cs typeface="Times New Roman" pitchFamily="18" charset="0"/>
              </a:rPr>
              <a:t>literatura</a:t>
            </a:r>
            <a:r>
              <a:rPr lang="en-US" sz="800" b="1" u="sng" dirty="0" smtClean="0">
                <a:latin typeface="Times New Roman" pitchFamily="18" charset="0"/>
                <a:cs typeface="Times New Roman" pitchFamily="18" charset="0"/>
              </a:rPr>
              <a:t> </a:t>
            </a:r>
            <a:r>
              <a:rPr lang="en-US" sz="800" b="1" u="sng" dirty="0" err="1" smtClean="0">
                <a:latin typeface="Times New Roman" pitchFamily="18" charset="0"/>
                <a:cs typeface="Times New Roman" pitchFamily="18" charset="0"/>
              </a:rPr>
              <a:t>română</a:t>
            </a:r>
            <a:r>
              <a:rPr lang="en-US" sz="800" b="1" u="sng" dirty="0" smtClean="0">
                <a:latin typeface="Times New Roman" pitchFamily="18" charset="0"/>
                <a:cs typeface="Times New Roman" pitchFamily="18" charset="0"/>
              </a:rPr>
              <a:t> </a:t>
            </a:r>
            <a:endParaRPr lang="ru-RU" sz="800" dirty="0">
              <a:latin typeface="Times New Roman" pitchFamily="18" charset="0"/>
              <a:cs typeface="Times New Roman" pitchFamily="18" charset="0"/>
            </a:endParaRPr>
          </a:p>
        </p:txBody>
      </p:sp>
      <p:pic>
        <p:nvPicPr>
          <p:cNvPr id="16387" name="Picture 3" descr="C:\Users\Олег\Desktop\FB_IMG_1507481794565.jpg"/>
          <p:cNvPicPr>
            <a:picLocks noChangeAspect="1" noChangeArrowheads="1"/>
          </p:cNvPicPr>
          <p:nvPr/>
        </p:nvPicPr>
        <p:blipFill>
          <a:blip r:embed="rId5" cstate="print"/>
          <a:srcRect/>
          <a:stretch>
            <a:fillRect/>
          </a:stretch>
        </p:blipFill>
        <p:spPr bwMode="auto">
          <a:xfrm>
            <a:off x="3717032" y="2267744"/>
            <a:ext cx="1224136" cy="1224136"/>
          </a:xfrm>
          <a:prstGeom prst="rect">
            <a:avLst/>
          </a:prstGeom>
          <a:noFill/>
        </p:spPr>
      </p:pic>
      <p:sp>
        <p:nvSpPr>
          <p:cNvPr id="12" name="TextBox 11"/>
          <p:cNvSpPr txBox="1"/>
          <p:nvPr/>
        </p:nvSpPr>
        <p:spPr>
          <a:xfrm>
            <a:off x="332656" y="1115616"/>
            <a:ext cx="3024336" cy="1477328"/>
          </a:xfrm>
          <a:prstGeom prst="rect">
            <a:avLst/>
          </a:prstGeom>
          <a:noFill/>
        </p:spPr>
        <p:txBody>
          <a:bodyPr wrap="square" rtlCol="0">
            <a:spAutoFit/>
          </a:bodyPr>
          <a:lstStyle/>
          <a:p>
            <a:pPr algn="ctr"/>
            <a:r>
              <a:rPr lang="ro-RO" b="1" i="1" dirty="0" smtClean="0">
                <a:effectLst>
                  <a:outerShdw blurRad="38100" dist="38100" dir="2700000" algn="tl">
                    <a:srgbClr val="000000">
                      <a:alpha val="43137"/>
                    </a:srgbClr>
                  </a:outerShdw>
                </a:effectLst>
                <a:latin typeface="Times New Roman" pitchFamily="18" charset="0"/>
                <a:cs typeface="Times New Roman" pitchFamily="18" charset="0"/>
              </a:rPr>
              <a:t>Vă vom prezenta în această rubrică articole ale elevilor ce au mame sau bunici care </a:t>
            </a:r>
          </a:p>
          <a:p>
            <a:pPr algn="ctr"/>
            <a:r>
              <a:rPr lang="ro-RO" b="1" i="1" dirty="0" smtClean="0">
                <a:effectLst>
                  <a:outerShdw blurRad="38100" dist="38100" dir="2700000" algn="tl">
                    <a:srgbClr val="000000">
                      <a:alpha val="43137"/>
                    </a:srgbClr>
                  </a:outerShdw>
                </a:effectLst>
                <a:latin typeface="Times New Roman" pitchFamily="18" charset="0"/>
                <a:cs typeface="Times New Roman" pitchFamily="18" charset="0"/>
              </a:rPr>
              <a:t>și-au dedicat viața profesiei de dascăl.</a:t>
            </a:r>
            <a:endParaRPr lang="ru-RU" b="1" i="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4" name="TextBox 13"/>
          <p:cNvSpPr txBox="1"/>
          <p:nvPr/>
        </p:nvSpPr>
        <p:spPr>
          <a:xfrm>
            <a:off x="3573016" y="5168964"/>
            <a:ext cx="3024336" cy="3939540"/>
          </a:xfrm>
          <a:prstGeom prst="rect">
            <a:avLst/>
          </a:prstGeom>
          <a:noFill/>
          <a:ln>
            <a:solidFill>
              <a:schemeClr val="tx1"/>
            </a:solidFill>
          </a:ln>
        </p:spPr>
        <p:txBody>
          <a:bodyPr wrap="square" rtlCol="0">
            <a:spAutoFit/>
          </a:bodyPr>
          <a:lstStyle/>
          <a:p>
            <a:r>
              <a:rPr lang="en-US" sz="800" i="1" dirty="0" err="1" smtClean="0">
                <a:latin typeface="Times New Roman" pitchFamily="18" charset="0"/>
                <a:cs typeface="Times New Roman" pitchFamily="18" charset="0"/>
              </a:rPr>
              <a:t>Privind</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căderea</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frunzelor</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multicolore</a:t>
            </a:r>
            <a:r>
              <a:rPr lang="en-US" sz="800" i="1" dirty="0" smtClean="0">
                <a:latin typeface="Times New Roman" pitchFamily="18" charset="0"/>
                <a:cs typeface="Times New Roman" pitchFamily="18" charset="0"/>
              </a:rPr>
              <a:t> ale </a:t>
            </a:r>
            <a:r>
              <a:rPr lang="en-US" sz="800" i="1" dirty="0" err="1" smtClean="0">
                <a:latin typeface="Times New Roman" pitchFamily="18" charset="0"/>
                <a:cs typeface="Times New Roman" pitchFamily="18" charset="0"/>
              </a:rPr>
              <a:t>toamnei</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schiţez</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portretul</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celei</a:t>
            </a:r>
            <a:r>
              <a:rPr lang="en-US" sz="800" i="1" dirty="0" smtClean="0">
                <a:latin typeface="Times New Roman" pitchFamily="18" charset="0"/>
                <a:cs typeface="Times New Roman" pitchFamily="18" charset="0"/>
              </a:rPr>
              <a:t> mai </a:t>
            </a:r>
            <a:r>
              <a:rPr lang="en-US" sz="800" i="1" dirty="0" err="1" smtClean="0">
                <a:latin typeface="Times New Roman" pitchFamily="18" charset="0"/>
                <a:cs typeface="Times New Roman" pitchFamily="18" charset="0"/>
              </a:rPr>
              <a:t>iubite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fiinţe</a:t>
            </a:r>
            <a:r>
              <a:rPr lang="en-US" sz="800" i="1" dirty="0" smtClean="0">
                <a:latin typeface="Times New Roman" pitchFamily="18" charset="0"/>
                <a:cs typeface="Times New Roman" pitchFamily="18" charset="0"/>
              </a:rPr>
              <a:t> din </a:t>
            </a:r>
            <a:r>
              <a:rPr lang="en-US" sz="800" i="1" dirty="0" err="1" smtClean="0">
                <a:latin typeface="Times New Roman" pitchFamily="18" charset="0"/>
                <a:cs typeface="Times New Roman" pitchFamily="18" charset="0"/>
              </a:rPr>
              <a:t>viaţa</a:t>
            </a:r>
            <a:r>
              <a:rPr lang="en-US" sz="800" i="1" dirty="0" smtClean="0">
                <a:latin typeface="Times New Roman" pitchFamily="18" charset="0"/>
                <a:cs typeface="Times New Roman" pitchFamily="18" charset="0"/>
              </a:rPr>
              <a:t> mea-Mama şi prima </a:t>
            </a:r>
            <a:r>
              <a:rPr lang="en-US" sz="800" i="1" dirty="0" err="1" smtClean="0">
                <a:latin typeface="Times New Roman" pitchFamily="18" charset="0"/>
                <a:cs typeface="Times New Roman" pitchFamily="18" charset="0"/>
              </a:rPr>
              <a:t>învăţătoare</a:t>
            </a:r>
            <a:r>
              <a:rPr lang="en-US" sz="800" i="1" dirty="0" smtClean="0">
                <a:latin typeface="Times New Roman" pitchFamily="18" charset="0"/>
                <a:cs typeface="Times New Roman" pitchFamily="18" charset="0"/>
              </a:rPr>
              <a:t>-Ala Buzatu. </a:t>
            </a:r>
            <a:endParaRPr lang="ru-RU" sz="800" i="1" dirty="0" smtClean="0">
              <a:latin typeface="Times New Roman" pitchFamily="18" charset="0"/>
              <a:cs typeface="Times New Roman" pitchFamily="18" charset="0"/>
            </a:endParaRPr>
          </a:p>
          <a:p>
            <a:r>
              <a:rPr lang="en-US" sz="800" i="1" dirty="0" smtClean="0">
                <a:latin typeface="Times New Roman" pitchFamily="18" charset="0"/>
                <a:cs typeface="Times New Roman" pitchFamily="18" charset="0"/>
              </a:rPr>
              <a:t>Mama </a:t>
            </a:r>
            <a:r>
              <a:rPr lang="en-US" sz="800" i="1" dirty="0" err="1" smtClean="0">
                <a:latin typeface="Times New Roman" pitchFamily="18" charset="0"/>
                <a:cs typeface="Times New Roman" pitchFamily="18" charset="0"/>
              </a:rPr>
              <a:t>este</a:t>
            </a:r>
            <a:r>
              <a:rPr lang="en-US" sz="800" i="1" dirty="0" smtClean="0">
                <a:latin typeface="Times New Roman" pitchFamily="18" charset="0"/>
                <a:cs typeface="Times New Roman" pitchFamily="18" charset="0"/>
              </a:rPr>
              <a:t> o </a:t>
            </a:r>
            <a:r>
              <a:rPr lang="en-US" sz="800" i="1" dirty="0" err="1" smtClean="0">
                <a:latin typeface="Times New Roman" pitchFamily="18" charset="0"/>
                <a:cs typeface="Times New Roman" pitchFamily="18" charset="0"/>
              </a:rPr>
              <a:t>persoană</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înzestrată</a:t>
            </a:r>
            <a:r>
              <a:rPr lang="en-US" sz="800" i="1" dirty="0" smtClean="0">
                <a:latin typeface="Times New Roman" pitchFamily="18" charset="0"/>
                <a:cs typeface="Times New Roman" pitchFamily="18" charset="0"/>
              </a:rPr>
              <a:t> cu cele mai </a:t>
            </a:r>
            <a:r>
              <a:rPr lang="en-US" sz="800" i="1" dirty="0" err="1" smtClean="0">
                <a:latin typeface="Times New Roman" pitchFamily="18" charset="0"/>
                <a:cs typeface="Times New Roman" pitchFamily="18" charset="0"/>
              </a:rPr>
              <a:t>frumoase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calităţi</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sinceră,veselă,originală</a:t>
            </a:r>
            <a:r>
              <a:rPr lang="en-US" sz="800" i="1" dirty="0" smtClean="0">
                <a:latin typeface="Times New Roman" pitchFamily="18" charset="0"/>
                <a:cs typeface="Times New Roman" pitchFamily="18" charset="0"/>
              </a:rPr>
              <a:t> în tot </a:t>
            </a:r>
            <a:r>
              <a:rPr lang="en-US" sz="800" i="1" dirty="0" err="1" smtClean="0">
                <a:latin typeface="Times New Roman" pitchFamily="18" charset="0"/>
                <a:cs typeface="Times New Roman" pitchFamily="18" charset="0"/>
              </a:rPr>
              <a:t>ceea</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ce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face.E</a:t>
            </a:r>
            <a:r>
              <a:rPr lang="en-US" sz="800" i="1" dirty="0" smtClean="0">
                <a:latin typeface="Times New Roman" pitchFamily="18" charset="0"/>
                <a:cs typeface="Times New Roman" pitchFamily="18" charset="0"/>
              </a:rPr>
              <a:t> o fire </a:t>
            </a:r>
            <a:r>
              <a:rPr lang="en-US" sz="800" i="1" dirty="0" err="1" smtClean="0">
                <a:latin typeface="Times New Roman" pitchFamily="18" charset="0"/>
                <a:cs typeface="Times New Roman" pitchFamily="18" charset="0"/>
              </a:rPr>
              <a:t>sensibilă,receptivă-mereu</a:t>
            </a:r>
            <a:r>
              <a:rPr lang="en-US" sz="800" i="1" dirty="0" smtClean="0">
                <a:latin typeface="Times New Roman" pitchFamily="18" charset="0"/>
                <a:cs typeface="Times New Roman" pitchFamily="18" charset="0"/>
              </a:rPr>
              <a:t> se </a:t>
            </a:r>
            <a:r>
              <a:rPr lang="en-US" sz="800" i="1" dirty="0" err="1" smtClean="0">
                <a:latin typeface="Times New Roman" pitchFamily="18" charset="0"/>
                <a:cs typeface="Times New Roman" pitchFamily="18" charset="0"/>
              </a:rPr>
              <a:t>gândeşte</a:t>
            </a:r>
            <a:r>
              <a:rPr lang="en-US" sz="800" i="1" dirty="0" smtClean="0">
                <a:latin typeface="Times New Roman" pitchFamily="18" charset="0"/>
                <a:cs typeface="Times New Roman" pitchFamily="18" charset="0"/>
              </a:rPr>
              <a:t> la </a:t>
            </a:r>
            <a:r>
              <a:rPr lang="en-US" sz="800" i="1" dirty="0" err="1" smtClean="0">
                <a:latin typeface="Times New Roman" pitchFamily="18" charset="0"/>
                <a:cs typeface="Times New Roman" pitchFamily="18" charset="0"/>
              </a:rPr>
              <a:t>sufletul</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elevilor,pentru</a:t>
            </a:r>
            <a:r>
              <a:rPr lang="en-US" sz="800" i="1" dirty="0" smtClean="0">
                <a:latin typeface="Times New Roman" pitchFamily="18" charset="0"/>
                <a:cs typeface="Times New Roman" pitchFamily="18" charset="0"/>
              </a:rPr>
              <a:t> a </a:t>
            </a:r>
            <a:r>
              <a:rPr lang="en-US" sz="800" i="1" dirty="0" err="1" smtClean="0">
                <a:latin typeface="Times New Roman" pitchFamily="18" charset="0"/>
                <a:cs typeface="Times New Roman" pitchFamily="18" charset="0"/>
              </a:rPr>
              <a:t>găsi</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cheiţa</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spre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inima</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fiecăruia</a:t>
            </a:r>
            <a:r>
              <a:rPr lang="en-US" sz="800" i="1" dirty="0" smtClean="0">
                <a:latin typeface="Times New Roman" pitchFamily="18" charset="0"/>
                <a:cs typeface="Times New Roman" pitchFamily="18" charset="0"/>
              </a:rPr>
              <a:t>.</a:t>
            </a:r>
            <a:endParaRPr lang="ro-RO" sz="800" i="1" dirty="0" smtClean="0">
              <a:latin typeface="Times New Roman" pitchFamily="18" charset="0"/>
              <a:cs typeface="Times New Roman" pitchFamily="18" charset="0"/>
            </a:endParaRPr>
          </a:p>
          <a:p>
            <a:r>
              <a:rPr lang="en-US" sz="800" i="1" dirty="0" err="1" smtClean="0">
                <a:latin typeface="Times New Roman" pitchFamily="18" charset="0"/>
                <a:cs typeface="Times New Roman" pitchFamily="18" charset="0"/>
              </a:rPr>
              <a:t>Lecţiile</a:t>
            </a:r>
            <a:r>
              <a:rPr lang="en-US" sz="800" i="1" dirty="0" smtClean="0">
                <a:latin typeface="Times New Roman" pitchFamily="18" charset="0"/>
                <a:cs typeface="Times New Roman" pitchFamily="18" charset="0"/>
              </a:rPr>
              <a:t> ei </a:t>
            </a:r>
            <a:r>
              <a:rPr lang="en-US" sz="800" i="1" dirty="0" err="1" smtClean="0">
                <a:latin typeface="Times New Roman" pitchFamily="18" charset="0"/>
                <a:cs typeface="Times New Roman" pitchFamily="18" charset="0"/>
              </a:rPr>
              <a:t>încep</a:t>
            </a:r>
            <a:r>
              <a:rPr lang="en-US" sz="800" i="1" dirty="0" smtClean="0">
                <a:latin typeface="Times New Roman" pitchFamily="18" charset="0"/>
                <a:cs typeface="Times New Roman" pitchFamily="18" charset="0"/>
              </a:rPr>
              <a:t> cu </a:t>
            </a:r>
            <a:r>
              <a:rPr lang="en-US" sz="800" i="1" dirty="0" err="1" smtClean="0">
                <a:latin typeface="Times New Roman" pitchFamily="18" charset="0"/>
                <a:cs typeface="Times New Roman" pitchFamily="18" charset="0"/>
              </a:rPr>
              <a:t>zâmbet,cu</a:t>
            </a:r>
            <a:r>
              <a:rPr lang="en-US" sz="800" i="1" dirty="0" smtClean="0">
                <a:latin typeface="Times New Roman" pitchFamily="18" charset="0"/>
                <a:cs typeface="Times New Roman" pitchFamily="18" charset="0"/>
              </a:rPr>
              <a:t> o </a:t>
            </a:r>
            <a:endParaRPr lang="ro-RO" sz="800" i="1" dirty="0" smtClean="0">
              <a:latin typeface="Times New Roman" pitchFamily="18" charset="0"/>
              <a:cs typeface="Times New Roman" pitchFamily="18" charset="0"/>
            </a:endParaRPr>
          </a:p>
          <a:p>
            <a:r>
              <a:rPr lang="en-US" sz="800" i="1" dirty="0" smtClean="0">
                <a:latin typeface="Times New Roman" pitchFamily="18" charset="0"/>
                <a:cs typeface="Times New Roman" pitchFamily="18" charset="0"/>
              </a:rPr>
              <a:t>voce </a:t>
            </a:r>
            <a:r>
              <a:rPr lang="en-US" sz="800" i="1" dirty="0" err="1" smtClean="0">
                <a:latin typeface="Times New Roman" pitchFamily="18" charset="0"/>
                <a:cs typeface="Times New Roman" pitchFamily="18" charset="0"/>
              </a:rPr>
              <a:t>calmă</a:t>
            </a:r>
            <a:r>
              <a:rPr lang="en-US" sz="800" i="1" dirty="0" smtClean="0">
                <a:latin typeface="Times New Roman" pitchFamily="18" charset="0"/>
                <a:cs typeface="Times New Roman" pitchFamily="18" charset="0"/>
              </a:rPr>
              <a:t> şi fiind </a:t>
            </a:r>
            <a:r>
              <a:rPr lang="en-US" sz="800" i="1" dirty="0" err="1" smtClean="0">
                <a:latin typeface="Times New Roman" pitchFamily="18" charset="0"/>
                <a:cs typeface="Times New Roman" pitchFamily="18" charset="0"/>
              </a:rPr>
              <a:t>prezente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cuvintele</a:t>
            </a:r>
            <a:r>
              <a:rPr lang="en-US" sz="800" i="1" dirty="0" smtClean="0">
                <a:latin typeface="Times New Roman" pitchFamily="18" charset="0"/>
                <a:cs typeface="Times New Roman" pitchFamily="18" charset="0"/>
              </a:rPr>
              <a:t>:</a:t>
            </a:r>
            <a:endParaRPr lang="ro-RO" sz="800" i="1" dirty="0" smtClean="0">
              <a:latin typeface="Times New Roman" pitchFamily="18" charset="0"/>
              <a:cs typeface="Times New Roman" pitchFamily="18" charset="0"/>
            </a:endParaRPr>
          </a:p>
          <a:p>
            <a:r>
              <a:rPr lang="en-US" sz="800" i="1" dirty="0" smtClean="0">
                <a:latin typeface="Times New Roman" pitchFamily="18" charset="0"/>
                <a:cs typeface="Times New Roman" pitchFamily="18" charset="0"/>
              </a:rPr>
              <a:t>”</a:t>
            </a:r>
            <a:r>
              <a:rPr lang="en-US" sz="800" i="1" dirty="0" err="1" smtClean="0">
                <a:latin typeface="Times New Roman" pitchFamily="18" charset="0"/>
                <a:cs typeface="Times New Roman" pitchFamily="18" charset="0"/>
              </a:rPr>
              <a:t>Ce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fac</a:t>
            </a:r>
            <a:r>
              <a:rPr lang="en-US" sz="800" i="1" dirty="0" smtClean="0">
                <a:latin typeface="Times New Roman" pitchFamily="18" charset="0"/>
                <a:cs typeface="Times New Roman" pitchFamily="18" charset="0"/>
              </a:rPr>
              <a:t> cei mai </a:t>
            </a:r>
            <a:r>
              <a:rPr lang="en-US" sz="800" i="1" dirty="0" err="1" smtClean="0">
                <a:latin typeface="Times New Roman" pitchFamily="18" charset="0"/>
                <a:cs typeface="Times New Roman" pitchFamily="18" charset="0"/>
              </a:rPr>
              <a:t>buni</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copilaşi</a:t>
            </a:r>
            <a:r>
              <a:rPr lang="en-US" sz="800" i="1" dirty="0" smtClean="0">
                <a:latin typeface="Times New Roman" pitchFamily="18" charset="0"/>
                <a:cs typeface="Times New Roman" pitchFamily="18" charset="0"/>
              </a:rPr>
              <a:t>?”,</a:t>
            </a:r>
            <a:endParaRPr lang="ro-RO" sz="800" i="1" dirty="0" smtClean="0">
              <a:latin typeface="Times New Roman" pitchFamily="18" charset="0"/>
              <a:cs typeface="Times New Roman" pitchFamily="18" charset="0"/>
            </a:endParaRPr>
          </a:p>
          <a:p>
            <a:r>
              <a:rPr lang="en-US" sz="800" i="1" dirty="0" err="1" smtClean="0">
                <a:latin typeface="Times New Roman" pitchFamily="18" charset="0"/>
                <a:cs typeface="Times New Roman" pitchFamily="18" charset="0"/>
              </a:rPr>
              <a:t>desigur</a:t>
            </a:r>
            <a:r>
              <a:rPr lang="en-US" sz="800" i="1" dirty="0" smtClean="0">
                <a:latin typeface="Times New Roman" pitchFamily="18" charset="0"/>
                <a:cs typeface="Times New Roman" pitchFamily="18" charset="0"/>
              </a:rPr>
              <a:t> după </a:t>
            </a:r>
            <a:r>
              <a:rPr lang="en-US" sz="800" i="1" dirty="0" err="1" smtClean="0">
                <a:latin typeface="Times New Roman" pitchFamily="18" charset="0"/>
                <a:cs typeface="Times New Roman" pitchFamily="18" charset="0"/>
              </a:rPr>
              <a:t>aşa</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întrebare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orele</a:t>
            </a:r>
            <a:r>
              <a:rPr lang="en-US" sz="800" i="1" dirty="0" smtClean="0">
                <a:latin typeface="Times New Roman" pitchFamily="18" charset="0"/>
                <a:cs typeface="Times New Roman" pitchFamily="18" charset="0"/>
              </a:rPr>
              <a:t> </a:t>
            </a:r>
            <a:endParaRPr lang="ro-RO" sz="800" i="1" dirty="0" smtClean="0">
              <a:latin typeface="Times New Roman" pitchFamily="18" charset="0"/>
              <a:cs typeface="Times New Roman" pitchFamily="18" charset="0"/>
            </a:endParaRPr>
          </a:p>
          <a:p>
            <a:r>
              <a:rPr lang="en-US" sz="800" i="1" dirty="0" err="1" smtClean="0">
                <a:latin typeface="Times New Roman" pitchFamily="18" charset="0"/>
                <a:cs typeface="Times New Roman" pitchFamily="18" charset="0"/>
              </a:rPr>
              <a:t>decurg</a:t>
            </a:r>
            <a:r>
              <a:rPr lang="en-US" sz="800" i="1" dirty="0" smtClean="0">
                <a:latin typeface="Times New Roman" pitchFamily="18" charset="0"/>
                <a:cs typeface="Times New Roman" pitchFamily="18" charset="0"/>
              </a:rPr>
              <a:t> mai </a:t>
            </a:r>
            <a:r>
              <a:rPr lang="en-US" sz="800" i="1" dirty="0" err="1" smtClean="0">
                <a:latin typeface="Times New Roman" pitchFamily="18" charset="0"/>
                <a:cs typeface="Times New Roman" pitchFamily="18" charset="0"/>
              </a:rPr>
              <a:t>interesant</a:t>
            </a:r>
            <a:r>
              <a:rPr lang="en-US" sz="800" i="1" dirty="0" smtClean="0">
                <a:latin typeface="Times New Roman" pitchFamily="18" charset="0"/>
                <a:cs typeface="Times New Roman" pitchFamily="18" charset="0"/>
              </a:rPr>
              <a:t> şi cu </a:t>
            </a:r>
            <a:endParaRPr lang="ro-RO" sz="800" i="1" dirty="0" smtClean="0">
              <a:latin typeface="Times New Roman" pitchFamily="18" charset="0"/>
              <a:cs typeface="Times New Roman" pitchFamily="18" charset="0"/>
            </a:endParaRPr>
          </a:p>
          <a:p>
            <a:r>
              <a:rPr lang="en-US" sz="800" i="1" dirty="0" smtClean="0">
                <a:latin typeface="Times New Roman" pitchFamily="18" charset="0"/>
                <a:cs typeface="Times New Roman" pitchFamily="18" charset="0"/>
              </a:rPr>
              <a:t>multe </a:t>
            </a:r>
            <a:r>
              <a:rPr lang="en-US" sz="800" i="1" dirty="0" err="1" smtClean="0">
                <a:latin typeface="Times New Roman" pitchFamily="18" charset="0"/>
                <a:cs typeface="Times New Roman" pitchFamily="18" charset="0"/>
              </a:rPr>
              <a:t>surprize.Pe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fiecare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elev</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îl</a:t>
            </a:r>
            <a:r>
              <a:rPr lang="en-US" sz="800" i="1" dirty="0" smtClean="0">
                <a:latin typeface="Times New Roman" pitchFamily="18" charset="0"/>
                <a:cs typeface="Times New Roman" pitchFamily="18" charset="0"/>
              </a:rPr>
              <a:t> face</a:t>
            </a:r>
            <a:endParaRPr lang="ro-RO" sz="800" i="1" dirty="0" smtClean="0">
              <a:latin typeface="Times New Roman" pitchFamily="18" charset="0"/>
              <a:cs typeface="Times New Roman" pitchFamily="18" charset="0"/>
            </a:endParaRPr>
          </a:p>
          <a:p>
            <a:r>
              <a:rPr lang="en-US" sz="800" i="1" dirty="0" smtClean="0">
                <a:latin typeface="Times New Roman" pitchFamily="18" charset="0"/>
                <a:cs typeface="Times New Roman" pitchFamily="18" charset="0"/>
              </a:rPr>
              <a:t> să se </a:t>
            </a:r>
            <a:r>
              <a:rPr lang="en-US" sz="800" i="1" dirty="0" err="1" smtClean="0">
                <a:latin typeface="Times New Roman" pitchFamily="18" charset="0"/>
                <a:cs typeface="Times New Roman" pitchFamily="18" charset="0"/>
              </a:rPr>
              <a:t>simtă</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important.Este</a:t>
            </a:r>
            <a:r>
              <a:rPr lang="en-US" sz="800" i="1" dirty="0" smtClean="0">
                <a:latin typeface="Times New Roman" pitchFamily="18" charset="0"/>
                <a:cs typeface="Times New Roman" pitchFamily="18" charset="0"/>
              </a:rPr>
              <a:t> o </a:t>
            </a:r>
            <a:r>
              <a:rPr lang="en-US" sz="800" i="1" dirty="0" err="1" smtClean="0">
                <a:latin typeface="Times New Roman" pitchFamily="18" charset="0"/>
                <a:cs typeface="Times New Roman" pitchFamily="18" charset="0"/>
              </a:rPr>
              <a:t>adeptă</a:t>
            </a:r>
            <a:r>
              <a:rPr lang="en-US" sz="800" i="1" dirty="0" smtClean="0">
                <a:latin typeface="Times New Roman" pitchFamily="18" charset="0"/>
                <a:cs typeface="Times New Roman" pitchFamily="18" charset="0"/>
              </a:rPr>
              <a:t> </a:t>
            </a:r>
            <a:endParaRPr lang="ro-RO" sz="800" i="1" dirty="0" smtClean="0">
              <a:latin typeface="Times New Roman" pitchFamily="18" charset="0"/>
              <a:cs typeface="Times New Roman" pitchFamily="18" charset="0"/>
            </a:endParaRPr>
          </a:p>
          <a:p>
            <a:r>
              <a:rPr lang="en-US" sz="800" i="1" dirty="0" smtClean="0">
                <a:latin typeface="Times New Roman" pitchFamily="18" charset="0"/>
                <a:cs typeface="Times New Roman" pitchFamily="18" charset="0"/>
              </a:rPr>
              <a:t>a tot </a:t>
            </a:r>
            <a:r>
              <a:rPr lang="en-US" sz="800" i="1" dirty="0" err="1" smtClean="0">
                <a:latin typeface="Times New Roman" pitchFamily="18" charset="0"/>
                <a:cs typeface="Times New Roman" pitchFamily="18" charset="0"/>
              </a:rPr>
              <a:t>ce</a:t>
            </a:r>
            <a:r>
              <a:rPr lang="en-US" sz="800" i="1" dirty="0" smtClean="0">
                <a:latin typeface="Times New Roman" pitchFamily="18" charset="0"/>
                <a:cs typeface="Times New Roman" pitchFamily="18" charset="0"/>
              </a:rPr>
              <a:t> e </a:t>
            </a:r>
            <a:r>
              <a:rPr lang="en-US" sz="800" i="1" dirty="0" err="1" smtClean="0">
                <a:latin typeface="Times New Roman" pitchFamily="18" charset="0"/>
                <a:cs typeface="Times New Roman" pitchFamily="18" charset="0"/>
              </a:rPr>
              <a:t>nou</a:t>
            </a:r>
            <a:r>
              <a:rPr lang="en-US" sz="800" i="1" dirty="0" smtClean="0">
                <a:latin typeface="Times New Roman" pitchFamily="18" charset="0"/>
                <a:cs typeface="Times New Roman" pitchFamily="18" charset="0"/>
              </a:rPr>
              <a:t> şi </a:t>
            </a:r>
            <a:r>
              <a:rPr lang="en-US" sz="800" i="1" dirty="0" err="1" smtClean="0">
                <a:latin typeface="Times New Roman" pitchFamily="18" charset="0"/>
                <a:cs typeface="Times New Roman" pitchFamily="18" charset="0"/>
              </a:rPr>
              <a:t>fiecare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cuvânt</a:t>
            </a:r>
            <a:r>
              <a:rPr lang="en-US" sz="800" i="1" dirty="0" smtClean="0">
                <a:latin typeface="Times New Roman" pitchFamily="18" charset="0"/>
                <a:cs typeface="Times New Roman" pitchFamily="18" charset="0"/>
              </a:rPr>
              <a:t> rostit </a:t>
            </a:r>
            <a:endParaRPr lang="ro-RO" sz="800" i="1" dirty="0" smtClean="0">
              <a:latin typeface="Times New Roman" pitchFamily="18" charset="0"/>
              <a:cs typeface="Times New Roman" pitchFamily="18" charset="0"/>
            </a:endParaRPr>
          </a:p>
          <a:p>
            <a:r>
              <a:rPr lang="en-US" sz="800" i="1" dirty="0" smtClean="0">
                <a:latin typeface="Times New Roman" pitchFamily="18" charset="0"/>
                <a:cs typeface="Times New Roman" pitchFamily="18" charset="0"/>
              </a:rPr>
              <a:t>de ea ne </a:t>
            </a:r>
            <a:r>
              <a:rPr lang="en-US" sz="800" i="1" dirty="0" err="1" smtClean="0">
                <a:latin typeface="Times New Roman" pitchFamily="18" charset="0"/>
                <a:cs typeface="Times New Roman" pitchFamily="18" charset="0"/>
              </a:rPr>
              <a:t>dovedeşte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profesionalismul</a:t>
            </a:r>
            <a:r>
              <a:rPr lang="en-US" sz="800" i="1" dirty="0" smtClean="0">
                <a:latin typeface="Times New Roman" pitchFamily="18" charset="0"/>
                <a:cs typeface="Times New Roman" pitchFamily="18" charset="0"/>
              </a:rPr>
              <a:t> </a:t>
            </a:r>
            <a:endParaRPr lang="ro-RO" sz="800" i="1" dirty="0" smtClean="0">
              <a:latin typeface="Times New Roman" pitchFamily="18" charset="0"/>
              <a:cs typeface="Times New Roman" pitchFamily="18" charset="0"/>
            </a:endParaRPr>
          </a:p>
          <a:p>
            <a:r>
              <a:rPr lang="en-US" sz="800" i="1" dirty="0" smtClean="0">
                <a:latin typeface="Times New Roman" pitchFamily="18" charset="0"/>
                <a:cs typeface="Times New Roman" pitchFamily="18" charset="0"/>
              </a:rPr>
              <a:t>şi </a:t>
            </a:r>
            <a:r>
              <a:rPr lang="en-US" sz="800" i="1" dirty="0" err="1" smtClean="0">
                <a:latin typeface="Times New Roman" pitchFamily="18" charset="0"/>
                <a:cs typeface="Times New Roman" pitchFamily="18" charset="0"/>
              </a:rPr>
              <a:t>corectitudinea</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acumulată</a:t>
            </a:r>
            <a:r>
              <a:rPr lang="en-US" sz="800" i="1" dirty="0" smtClean="0">
                <a:latin typeface="Times New Roman" pitchFamily="18" charset="0"/>
                <a:cs typeface="Times New Roman" pitchFamily="18" charset="0"/>
              </a:rPr>
              <a:t> pe </a:t>
            </a:r>
            <a:endParaRPr lang="ro-RO" sz="800" i="1" dirty="0" smtClean="0">
              <a:latin typeface="Times New Roman" pitchFamily="18" charset="0"/>
              <a:cs typeface="Times New Roman" pitchFamily="18" charset="0"/>
            </a:endParaRPr>
          </a:p>
          <a:p>
            <a:r>
              <a:rPr lang="en-US" sz="800" i="1" dirty="0" err="1" smtClean="0">
                <a:latin typeface="Times New Roman" pitchFamily="18" charset="0"/>
                <a:cs typeface="Times New Roman" pitchFamily="18" charset="0"/>
              </a:rPr>
              <a:t>parcursul</a:t>
            </a:r>
            <a:r>
              <a:rPr lang="en-US" sz="800" i="1" dirty="0" smtClean="0">
                <a:latin typeface="Times New Roman" pitchFamily="18" charset="0"/>
                <a:cs typeface="Times New Roman" pitchFamily="18" charset="0"/>
              </a:rPr>
              <a:t> a 30 de </a:t>
            </a:r>
            <a:r>
              <a:rPr lang="en-US" sz="800" i="1" dirty="0" err="1" smtClean="0">
                <a:latin typeface="Times New Roman" pitchFamily="18" charset="0"/>
                <a:cs typeface="Times New Roman" pitchFamily="18" charset="0"/>
              </a:rPr>
              <a:t>ani</a:t>
            </a:r>
            <a:r>
              <a:rPr lang="en-US" sz="800" i="1" dirty="0" smtClean="0">
                <a:latin typeface="Times New Roman" pitchFamily="18" charset="0"/>
                <a:cs typeface="Times New Roman" pitchFamily="18" charset="0"/>
              </a:rPr>
              <a:t> de </a:t>
            </a:r>
            <a:r>
              <a:rPr lang="en-US" sz="800" i="1" dirty="0" err="1" smtClean="0">
                <a:latin typeface="Times New Roman" pitchFamily="18" charset="0"/>
                <a:cs typeface="Times New Roman" pitchFamily="18" charset="0"/>
              </a:rPr>
              <a:t>activitate</a:t>
            </a:r>
            <a:r>
              <a:rPr lang="en-US" sz="800" i="1" dirty="0" smtClean="0">
                <a:latin typeface="Times New Roman" pitchFamily="18" charset="0"/>
                <a:cs typeface="Times New Roman" pitchFamily="18" charset="0"/>
              </a:rPr>
              <a:t>. </a:t>
            </a:r>
            <a:endParaRPr lang="ru-RU" sz="800" i="1" dirty="0" smtClean="0">
              <a:latin typeface="Times New Roman" pitchFamily="18" charset="0"/>
              <a:cs typeface="Times New Roman" pitchFamily="18" charset="0"/>
            </a:endParaRPr>
          </a:p>
          <a:p>
            <a:r>
              <a:rPr lang="en-US" sz="800" i="1" dirty="0" err="1" smtClean="0">
                <a:latin typeface="Times New Roman" pitchFamily="18" charset="0"/>
                <a:cs typeface="Times New Roman" pitchFamily="18" charset="0"/>
              </a:rPr>
              <a:t>Mămica</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este</a:t>
            </a:r>
            <a:r>
              <a:rPr lang="en-US" sz="800" i="1" dirty="0" smtClean="0">
                <a:latin typeface="Times New Roman" pitchFamily="18" charset="0"/>
                <a:cs typeface="Times New Roman" pitchFamily="18" charset="0"/>
              </a:rPr>
              <a:t> un </a:t>
            </a:r>
            <a:r>
              <a:rPr lang="en-US" sz="800" i="1" dirty="0" err="1" smtClean="0">
                <a:latin typeface="Times New Roman" pitchFamily="18" charset="0"/>
                <a:cs typeface="Times New Roman" pitchFamily="18" charset="0"/>
              </a:rPr>
              <a:t>exemplu</a:t>
            </a:r>
            <a:r>
              <a:rPr lang="en-US" sz="800" i="1" dirty="0" smtClean="0">
                <a:latin typeface="Times New Roman" pitchFamily="18" charset="0"/>
                <a:cs typeface="Times New Roman" pitchFamily="18" charset="0"/>
              </a:rPr>
              <a:t> pentru mine şi la </a:t>
            </a:r>
            <a:r>
              <a:rPr lang="en-US" sz="800" i="1" dirty="0" err="1" smtClean="0">
                <a:latin typeface="Times New Roman" pitchFamily="18" charset="0"/>
                <a:cs typeface="Times New Roman" pitchFamily="18" charset="0"/>
              </a:rPr>
              <a:t>şcoală</a:t>
            </a:r>
            <a:r>
              <a:rPr lang="en-US" sz="800" i="1" dirty="0" smtClean="0">
                <a:latin typeface="Times New Roman" pitchFamily="18" charset="0"/>
                <a:cs typeface="Times New Roman" pitchFamily="18" charset="0"/>
              </a:rPr>
              <a:t>, şi </a:t>
            </a:r>
            <a:r>
              <a:rPr lang="en-US" sz="800" i="1" dirty="0" err="1" smtClean="0">
                <a:latin typeface="Times New Roman" pitchFamily="18" charset="0"/>
                <a:cs typeface="Times New Roman" pitchFamily="18" charset="0"/>
              </a:rPr>
              <a:t>acasă</a:t>
            </a:r>
            <a:r>
              <a:rPr lang="en-US" sz="800" i="1" dirty="0" smtClean="0">
                <a:latin typeface="Times New Roman" pitchFamily="18" charset="0"/>
                <a:cs typeface="Times New Roman" pitchFamily="18" charset="0"/>
              </a:rPr>
              <a:t>... </a:t>
            </a:r>
            <a:endParaRPr lang="ru-RU" sz="800" i="1" dirty="0" smtClean="0">
              <a:latin typeface="Times New Roman" pitchFamily="18" charset="0"/>
              <a:cs typeface="Times New Roman" pitchFamily="18" charset="0"/>
            </a:endParaRPr>
          </a:p>
          <a:p>
            <a:r>
              <a:rPr lang="en-US" sz="800" i="1" dirty="0" err="1" smtClean="0">
                <a:latin typeface="Times New Roman" pitchFamily="18" charset="0"/>
                <a:cs typeface="Times New Roman" pitchFamily="18" charset="0"/>
              </a:rPr>
              <a:t>Tu</a:t>
            </a:r>
            <a:r>
              <a:rPr lang="en-US" sz="800" i="1" dirty="0" smtClean="0">
                <a:latin typeface="Times New Roman" pitchFamily="18" charset="0"/>
                <a:cs typeface="Times New Roman" pitchFamily="18" charset="0"/>
              </a:rPr>
              <a:t> m-ai </a:t>
            </a:r>
            <a:r>
              <a:rPr lang="en-US" sz="800" i="1" dirty="0" err="1" smtClean="0">
                <a:latin typeface="Times New Roman" pitchFamily="18" charset="0"/>
                <a:cs typeface="Times New Roman" pitchFamily="18" charset="0"/>
              </a:rPr>
              <a:t>învăţat</a:t>
            </a:r>
            <a:r>
              <a:rPr lang="en-US" sz="800" i="1" dirty="0" smtClean="0">
                <a:latin typeface="Times New Roman" pitchFamily="18" charset="0"/>
                <a:cs typeface="Times New Roman" pitchFamily="18" charset="0"/>
              </a:rPr>
              <a:t> să </a:t>
            </a:r>
            <a:r>
              <a:rPr lang="en-US" sz="800" i="1" dirty="0" err="1" smtClean="0">
                <a:latin typeface="Times New Roman" pitchFamily="18" charset="0"/>
                <a:cs typeface="Times New Roman" pitchFamily="18" charset="0"/>
              </a:rPr>
              <a:t>fiu</a:t>
            </a:r>
            <a:r>
              <a:rPr lang="en-US" sz="800" i="1" dirty="0" smtClean="0">
                <a:latin typeface="Times New Roman" pitchFamily="18" charset="0"/>
                <a:cs typeface="Times New Roman" pitchFamily="18" charset="0"/>
              </a:rPr>
              <a:t> un </a:t>
            </a:r>
            <a:r>
              <a:rPr lang="en-US" sz="800" i="1" dirty="0" err="1" smtClean="0">
                <a:latin typeface="Times New Roman" pitchFamily="18" charset="0"/>
                <a:cs typeface="Times New Roman" pitchFamily="18" charset="0"/>
              </a:rPr>
              <a:t>suflet</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viu</a:t>
            </a:r>
            <a:r>
              <a:rPr lang="en-US" sz="800" i="1" dirty="0" smtClean="0">
                <a:latin typeface="Times New Roman" pitchFamily="18" charset="0"/>
                <a:cs typeface="Times New Roman" pitchFamily="18" charset="0"/>
              </a:rPr>
              <a:t>! </a:t>
            </a:r>
            <a:endParaRPr lang="ru-RU" sz="800" i="1" dirty="0" smtClean="0">
              <a:latin typeface="Times New Roman" pitchFamily="18" charset="0"/>
              <a:cs typeface="Times New Roman" pitchFamily="18" charset="0"/>
            </a:endParaRPr>
          </a:p>
          <a:p>
            <a:r>
              <a:rPr lang="en-US" sz="800" i="1" dirty="0" err="1" smtClean="0">
                <a:latin typeface="Times New Roman" pitchFamily="18" charset="0"/>
                <a:cs typeface="Times New Roman" pitchFamily="18" charset="0"/>
              </a:rPr>
              <a:t>Tu</a:t>
            </a:r>
            <a:r>
              <a:rPr lang="en-US" sz="800" i="1" dirty="0" smtClean="0">
                <a:latin typeface="Times New Roman" pitchFamily="18" charset="0"/>
                <a:cs typeface="Times New Roman" pitchFamily="18" charset="0"/>
              </a:rPr>
              <a:t> m-ai </a:t>
            </a:r>
            <a:r>
              <a:rPr lang="en-US" sz="800" i="1" dirty="0" err="1" smtClean="0">
                <a:latin typeface="Times New Roman" pitchFamily="18" charset="0"/>
                <a:cs typeface="Times New Roman" pitchFamily="18" charset="0"/>
              </a:rPr>
              <a:t>învăţat</a:t>
            </a:r>
            <a:r>
              <a:rPr lang="en-US" sz="800" i="1" dirty="0" smtClean="0">
                <a:latin typeface="Times New Roman" pitchFamily="18" charset="0"/>
                <a:cs typeface="Times New Roman" pitchFamily="18" charset="0"/>
              </a:rPr>
              <a:t> să </a:t>
            </a:r>
            <a:r>
              <a:rPr lang="en-US" sz="800" i="1" dirty="0" err="1" smtClean="0">
                <a:latin typeface="Times New Roman" pitchFamily="18" charset="0"/>
                <a:cs typeface="Times New Roman" pitchFamily="18" charset="0"/>
              </a:rPr>
              <a:t>scriu</a:t>
            </a:r>
            <a:r>
              <a:rPr lang="en-US" sz="800" i="1" dirty="0" smtClean="0">
                <a:latin typeface="Times New Roman" pitchFamily="18" charset="0"/>
                <a:cs typeface="Times New Roman" pitchFamily="18" charset="0"/>
              </a:rPr>
              <a:t>, </a:t>
            </a:r>
            <a:endParaRPr lang="ru-RU" sz="800" i="1" dirty="0" smtClean="0">
              <a:latin typeface="Times New Roman" pitchFamily="18" charset="0"/>
              <a:cs typeface="Times New Roman" pitchFamily="18" charset="0"/>
            </a:endParaRPr>
          </a:p>
          <a:p>
            <a:r>
              <a:rPr lang="en-US" sz="800" i="1" dirty="0" err="1" smtClean="0">
                <a:latin typeface="Times New Roman" pitchFamily="18" charset="0"/>
                <a:cs typeface="Times New Roman" pitchFamily="18" charset="0"/>
              </a:rPr>
              <a:t>Tu</a:t>
            </a:r>
            <a:r>
              <a:rPr lang="en-US" sz="800" i="1" dirty="0" smtClean="0">
                <a:latin typeface="Times New Roman" pitchFamily="18" charset="0"/>
                <a:cs typeface="Times New Roman" pitchFamily="18" charset="0"/>
              </a:rPr>
              <a:t> m-ai </a:t>
            </a:r>
            <a:r>
              <a:rPr lang="en-US" sz="800" i="1" dirty="0" err="1" smtClean="0">
                <a:latin typeface="Times New Roman" pitchFamily="18" charset="0"/>
                <a:cs typeface="Times New Roman" pitchFamily="18" charset="0"/>
              </a:rPr>
              <a:t>învăţat</a:t>
            </a:r>
            <a:r>
              <a:rPr lang="en-US" sz="800" i="1" dirty="0" smtClean="0">
                <a:latin typeface="Times New Roman" pitchFamily="18" charset="0"/>
                <a:cs typeface="Times New Roman" pitchFamily="18" charset="0"/>
              </a:rPr>
              <a:t> să </a:t>
            </a:r>
            <a:r>
              <a:rPr lang="en-US" sz="800" i="1" dirty="0" err="1" smtClean="0">
                <a:latin typeface="Times New Roman" pitchFamily="18" charset="0"/>
                <a:cs typeface="Times New Roman" pitchFamily="18" charset="0"/>
              </a:rPr>
              <a:t>citesc</a:t>
            </a:r>
            <a:r>
              <a:rPr lang="en-US" sz="800" i="1" dirty="0" smtClean="0">
                <a:latin typeface="Times New Roman" pitchFamily="18" charset="0"/>
                <a:cs typeface="Times New Roman" pitchFamily="18" charset="0"/>
              </a:rPr>
              <a:t>, </a:t>
            </a:r>
            <a:endParaRPr lang="ru-RU" sz="800" i="1" dirty="0" smtClean="0">
              <a:latin typeface="Times New Roman" pitchFamily="18" charset="0"/>
              <a:cs typeface="Times New Roman" pitchFamily="18" charset="0"/>
            </a:endParaRPr>
          </a:p>
          <a:p>
            <a:r>
              <a:rPr lang="en-US" sz="800" i="1" dirty="0" err="1" smtClean="0">
                <a:latin typeface="Times New Roman" pitchFamily="18" charset="0"/>
                <a:cs typeface="Times New Roman" pitchFamily="18" charset="0"/>
              </a:rPr>
              <a:t>Tu</a:t>
            </a:r>
            <a:r>
              <a:rPr lang="en-US" sz="800" i="1" dirty="0" smtClean="0">
                <a:latin typeface="Times New Roman" pitchFamily="18" charset="0"/>
                <a:cs typeface="Times New Roman" pitchFamily="18" charset="0"/>
              </a:rPr>
              <a:t> m-ai </a:t>
            </a:r>
            <a:r>
              <a:rPr lang="en-US" sz="800" i="1" dirty="0" err="1" smtClean="0">
                <a:latin typeface="Times New Roman" pitchFamily="18" charset="0"/>
                <a:cs typeface="Times New Roman" pitchFamily="18" charset="0"/>
              </a:rPr>
              <a:t>învăţat</a:t>
            </a:r>
            <a:r>
              <a:rPr lang="en-US" sz="800" i="1" dirty="0" smtClean="0">
                <a:latin typeface="Times New Roman" pitchFamily="18" charset="0"/>
                <a:cs typeface="Times New Roman" pitchFamily="18" charset="0"/>
              </a:rPr>
              <a:t> să </a:t>
            </a:r>
            <a:r>
              <a:rPr lang="en-US" sz="800" i="1" dirty="0" err="1" smtClean="0">
                <a:latin typeface="Times New Roman" pitchFamily="18" charset="0"/>
                <a:cs typeface="Times New Roman" pitchFamily="18" charset="0"/>
              </a:rPr>
              <a:t>râd,să</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cânt,să</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tind</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spre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succes</a:t>
            </a:r>
            <a:r>
              <a:rPr lang="en-US" sz="800" i="1" dirty="0" smtClean="0">
                <a:latin typeface="Times New Roman" pitchFamily="18" charset="0"/>
                <a:cs typeface="Times New Roman" pitchFamily="18" charset="0"/>
              </a:rPr>
              <a:t>. </a:t>
            </a:r>
            <a:endParaRPr lang="ru-RU" sz="800" i="1" dirty="0" smtClean="0">
              <a:latin typeface="Times New Roman" pitchFamily="18" charset="0"/>
              <a:cs typeface="Times New Roman" pitchFamily="18" charset="0"/>
            </a:endParaRPr>
          </a:p>
          <a:p>
            <a:r>
              <a:rPr lang="en-US" sz="800" i="1" dirty="0" err="1" smtClean="0">
                <a:latin typeface="Times New Roman" pitchFamily="18" charset="0"/>
                <a:cs typeface="Times New Roman" pitchFamily="18" charset="0"/>
              </a:rPr>
              <a:t>Tu</a:t>
            </a:r>
            <a:r>
              <a:rPr lang="en-US" sz="800" i="1" dirty="0" smtClean="0">
                <a:latin typeface="Times New Roman" pitchFamily="18" charset="0"/>
                <a:cs typeface="Times New Roman" pitchFamily="18" charset="0"/>
              </a:rPr>
              <a:t> m-ai </a:t>
            </a:r>
            <a:r>
              <a:rPr lang="en-US" sz="800" i="1" dirty="0" err="1" smtClean="0">
                <a:latin typeface="Times New Roman" pitchFamily="18" charset="0"/>
                <a:cs typeface="Times New Roman" pitchFamily="18" charset="0"/>
              </a:rPr>
              <a:t>învăţat</a:t>
            </a:r>
            <a:r>
              <a:rPr lang="en-US" sz="800" i="1" dirty="0" smtClean="0">
                <a:latin typeface="Times New Roman" pitchFamily="18" charset="0"/>
                <a:cs typeface="Times New Roman" pitchFamily="18" charset="0"/>
              </a:rPr>
              <a:t> să </a:t>
            </a:r>
            <a:r>
              <a:rPr lang="en-US" sz="800" i="1" dirty="0" err="1" smtClean="0">
                <a:latin typeface="Times New Roman" pitchFamily="18" charset="0"/>
                <a:cs typeface="Times New Roman" pitchFamily="18" charset="0"/>
              </a:rPr>
              <a:t>iubesc</a:t>
            </a:r>
            <a:r>
              <a:rPr lang="en-US" sz="800" i="1" dirty="0" smtClean="0">
                <a:latin typeface="Times New Roman" pitchFamily="18" charset="0"/>
                <a:cs typeface="Times New Roman" pitchFamily="18" charset="0"/>
              </a:rPr>
              <a:t>! </a:t>
            </a:r>
            <a:endParaRPr lang="ru-RU" sz="800" i="1" dirty="0" smtClean="0">
              <a:latin typeface="Times New Roman" pitchFamily="18" charset="0"/>
              <a:cs typeface="Times New Roman" pitchFamily="18" charset="0"/>
            </a:endParaRPr>
          </a:p>
          <a:p>
            <a:r>
              <a:rPr lang="en-US" sz="800" i="1" dirty="0" smtClean="0">
                <a:latin typeface="Times New Roman" pitchFamily="18" charset="0"/>
                <a:cs typeface="Times New Roman" pitchFamily="18" charset="0"/>
              </a:rPr>
              <a:t>Cu optimism </a:t>
            </a:r>
            <a:r>
              <a:rPr lang="en-US" sz="800" i="1" dirty="0" err="1" smtClean="0">
                <a:latin typeface="Times New Roman" pitchFamily="18" charset="0"/>
                <a:cs typeface="Times New Roman" pitchFamily="18" charset="0"/>
              </a:rPr>
              <a:t>probleme</a:t>
            </a:r>
            <a:r>
              <a:rPr lang="en-US" sz="800" i="1" dirty="0" smtClean="0">
                <a:latin typeface="Times New Roman" pitchFamily="18" charset="0"/>
                <a:cs typeface="Times New Roman" pitchFamily="18" charset="0"/>
              </a:rPr>
              <a:t> să </a:t>
            </a:r>
            <a:r>
              <a:rPr lang="en-US" sz="800" i="1" dirty="0" err="1" smtClean="0">
                <a:latin typeface="Times New Roman" pitchFamily="18" charset="0"/>
                <a:cs typeface="Times New Roman" pitchFamily="18" charset="0"/>
              </a:rPr>
              <a:t>depăşesc</a:t>
            </a:r>
            <a:r>
              <a:rPr lang="en-US" sz="800" i="1" dirty="0" smtClean="0">
                <a:latin typeface="Times New Roman" pitchFamily="18" charset="0"/>
                <a:cs typeface="Times New Roman" pitchFamily="18" charset="0"/>
              </a:rPr>
              <a:t>. </a:t>
            </a:r>
            <a:endParaRPr lang="ru-RU" sz="800" i="1" dirty="0" smtClean="0">
              <a:latin typeface="Times New Roman" pitchFamily="18" charset="0"/>
              <a:cs typeface="Times New Roman" pitchFamily="18" charset="0"/>
            </a:endParaRPr>
          </a:p>
          <a:p>
            <a:r>
              <a:rPr lang="en-US" sz="800" i="1" dirty="0" smtClean="0">
                <a:latin typeface="Times New Roman" pitchFamily="18" charset="0"/>
                <a:cs typeface="Times New Roman" pitchFamily="18" charset="0"/>
              </a:rPr>
              <a:t>Pentru </a:t>
            </a:r>
            <a:r>
              <a:rPr lang="en-US" sz="800" i="1" dirty="0" err="1" smtClean="0">
                <a:latin typeface="Times New Roman" pitchFamily="18" charset="0"/>
                <a:cs typeface="Times New Roman" pitchFamily="18" charset="0"/>
              </a:rPr>
              <a:t>toate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acestea</a:t>
            </a:r>
            <a:r>
              <a:rPr lang="en-US" sz="800" i="1" dirty="0" smtClean="0">
                <a:latin typeface="Times New Roman" pitchFamily="18" charset="0"/>
                <a:cs typeface="Times New Roman" pitchFamily="18" charset="0"/>
              </a:rPr>
              <a:t> ,</a:t>
            </a:r>
            <a:r>
              <a:rPr lang="en-US" sz="800" b="1" i="1" dirty="0" smtClean="0">
                <a:latin typeface="Times New Roman" pitchFamily="18" charset="0"/>
                <a:cs typeface="Times New Roman" pitchFamily="18" charset="0"/>
              </a:rPr>
              <a:t>ÎŢI MULŢUMESC ŞI TE IUBESC! </a:t>
            </a:r>
            <a:endParaRPr lang="ru-RU" sz="800" b="1" i="1" dirty="0" smtClean="0">
              <a:latin typeface="Times New Roman" pitchFamily="18" charset="0"/>
              <a:cs typeface="Times New Roman" pitchFamily="18" charset="0"/>
            </a:endParaRPr>
          </a:p>
          <a:p>
            <a:pPr algn="r"/>
            <a:r>
              <a:rPr lang="en-US" sz="800" b="1" i="1" u="sng" dirty="0" err="1" smtClean="0">
                <a:latin typeface="Times New Roman" pitchFamily="18" charset="0"/>
                <a:cs typeface="Times New Roman" pitchFamily="18" charset="0"/>
              </a:rPr>
              <a:t>Eleva</a:t>
            </a:r>
            <a:r>
              <a:rPr lang="en-US" sz="800" b="1" i="1" u="sng" dirty="0" smtClean="0">
                <a:latin typeface="Times New Roman" pitchFamily="18" charset="0"/>
                <a:cs typeface="Times New Roman" pitchFamily="18" charset="0"/>
              </a:rPr>
              <a:t> </a:t>
            </a:r>
            <a:r>
              <a:rPr lang="en-US" sz="800" b="1" i="1" u="sng" dirty="0" err="1" smtClean="0">
                <a:latin typeface="Times New Roman" pitchFamily="18" charset="0"/>
                <a:cs typeface="Times New Roman" pitchFamily="18" charset="0"/>
              </a:rPr>
              <a:t>clasei</a:t>
            </a:r>
            <a:r>
              <a:rPr lang="en-US" sz="800" b="1" i="1" u="sng" dirty="0" smtClean="0">
                <a:latin typeface="Times New Roman" pitchFamily="18" charset="0"/>
                <a:cs typeface="Times New Roman" pitchFamily="18" charset="0"/>
              </a:rPr>
              <a:t> a IX-</a:t>
            </a:r>
            <a:r>
              <a:rPr lang="en-US" sz="800" b="1" i="1" u="sng" dirty="0" err="1" smtClean="0">
                <a:latin typeface="Times New Roman" pitchFamily="18" charset="0"/>
                <a:cs typeface="Times New Roman" pitchFamily="18" charset="0"/>
              </a:rPr>
              <a:t>a„A</a:t>
            </a:r>
            <a:r>
              <a:rPr lang="en-US" sz="800" b="1" i="1" u="sng" dirty="0" smtClean="0">
                <a:latin typeface="Times New Roman" pitchFamily="18" charset="0"/>
                <a:cs typeface="Times New Roman" pitchFamily="18" charset="0"/>
              </a:rPr>
              <a:t>”, </a:t>
            </a:r>
            <a:endParaRPr lang="ru-RU" sz="800" i="1" dirty="0" smtClean="0">
              <a:latin typeface="Times New Roman" pitchFamily="18" charset="0"/>
              <a:cs typeface="Times New Roman" pitchFamily="18" charset="0"/>
            </a:endParaRPr>
          </a:p>
          <a:p>
            <a:pPr algn="r"/>
            <a:r>
              <a:rPr lang="en-US" sz="800" b="1" i="1" u="sng" dirty="0" smtClean="0">
                <a:latin typeface="Times New Roman" pitchFamily="18" charset="0"/>
                <a:cs typeface="Times New Roman" pitchFamily="18" charset="0"/>
              </a:rPr>
              <a:t>Buzatu </a:t>
            </a:r>
            <a:r>
              <a:rPr lang="en-US" sz="800" b="1" i="1" u="sng" dirty="0" err="1" smtClean="0">
                <a:latin typeface="Times New Roman" pitchFamily="18" charset="0"/>
                <a:cs typeface="Times New Roman" pitchFamily="18" charset="0"/>
              </a:rPr>
              <a:t>Andreea</a:t>
            </a:r>
            <a:r>
              <a:rPr lang="en-US" sz="800" b="1" i="1" u="sng" dirty="0" smtClean="0">
                <a:latin typeface="Times New Roman" pitchFamily="18" charset="0"/>
                <a:cs typeface="Times New Roman" pitchFamily="18" charset="0"/>
              </a:rPr>
              <a:t>. </a:t>
            </a:r>
            <a:endParaRPr lang="ru-RU" sz="800" i="1" dirty="0" smtClean="0">
              <a:latin typeface="Times New Roman" pitchFamily="18" charset="0"/>
              <a:cs typeface="Times New Roman" pitchFamily="18" charset="0"/>
            </a:endParaRPr>
          </a:p>
          <a:p>
            <a:pPr algn="r"/>
            <a:r>
              <a:rPr lang="en-US" sz="800" b="1" i="1" u="sng" dirty="0" err="1" smtClean="0">
                <a:latin typeface="Times New Roman" pitchFamily="18" charset="0"/>
                <a:cs typeface="Times New Roman" pitchFamily="18" charset="0"/>
              </a:rPr>
              <a:t>Despre</a:t>
            </a:r>
            <a:r>
              <a:rPr lang="en-US" sz="800" b="1" i="1" u="sng" dirty="0" smtClean="0">
                <a:latin typeface="Times New Roman" pitchFamily="18" charset="0"/>
                <a:cs typeface="Times New Roman" pitchFamily="18" charset="0"/>
              </a:rPr>
              <a:t> mama </a:t>
            </a:r>
            <a:r>
              <a:rPr lang="en-US" sz="800" b="1" i="1" u="sng" dirty="0" err="1" smtClean="0">
                <a:latin typeface="Times New Roman" pitchFamily="18" charset="0"/>
                <a:cs typeface="Times New Roman" pitchFamily="18" charset="0"/>
              </a:rPr>
              <a:t>sa</a:t>
            </a:r>
            <a:r>
              <a:rPr lang="en-US" sz="800" b="1" i="1" u="sng" dirty="0" smtClean="0">
                <a:latin typeface="Times New Roman" pitchFamily="18" charset="0"/>
                <a:cs typeface="Times New Roman" pitchFamily="18" charset="0"/>
              </a:rPr>
              <a:t> ,Buzatu Ala ,</a:t>
            </a:r>
            <a:r>
              <a:rPr lang="en-US" sz="800" b="1" i="1" u="sng" dirty="0" err="1" smtClean="0">
                <a:latin typeface="Times New Roman" pitchFamily="18" charset="0"/>
                <a:cs typeface="Times New Roman" pitchFamily="18" charset="0"/>
              </a:rPr>
              <a:t>învăţătoare</a:t>
            </a:r>
            <a:r>
              <a:rPr lang="en-US" sz="800" b="1" i="1" u="sng" dirty="0" smtClean="0">
                <a:latin typeface="Times New Roman" pitchFamily="18" charset="0"/>
                <a:cs typeface="Times New Roman" pitchFamily="18" charset="0"/>
              </a:rPr>
              <a:t>. </a:t>
            </a:r>
            <a:endParaRPr lang="ru-RU" sz="800" i="1" dirty="0" smtClean="0">
              <a:latin typeface="Times New Roman" pitchFamily="18" charset="0"/>
              <a:cs typeface="Times New Roman" pitchFamily="18" charset="0"/>
            </a:endParaRPr>
          </a:p>
          <a:p>
            <a:endParaRPr lang="ru-RU" dirty="0"/>
          </a:p>
        </p:txBody>
      </p:sp>
      <p:pic>
        <p:nvPicPr>
          <p:cNvPr id="16388" name="Picture 4" descr="C:\Users\Олег\Desktop\FB_IMG_1507482566800.jpg"/>
          <p:cNvPicPr>
            <a:picLocks noChangeAspect="1" noChangeArrowheads="1"/>
          </p:cNvPicPr>
          <p:nvPr/>
        </p:nvPicPr>
        <p:blipFill>
          <a:blip r:embed="rId6" cstate="print"/>
          <a:srcRect/>
          <a:stretch>
            <a:fillRect/>
          </a:stretch>
        </p:blipFill>
        <p:spPr bwMode="auto">
          <a:xfrm>
            <a:off x="5229200" y="6084168"/>
            <a:ext cx="1301516" cy="1296144"/>
          </a:xfrm>
          <a:prstGeom prst="rect">
            <a:avLst/>
          </a:prstGeom>
          <a:noFill/>
        </p:spPr>
      </p:pic>
      <p:sp>
        <p:nvSpPr>
          <p:cNvPr id="13" name="TextBox 12"/>
          <p:cNvSpPr txBox="1"/>
          <p:nvPr/>
        </p:nvSpPr>
        <p:spPr>
          <a:xfrm>
            <a:off x="2348880" y="179512"/>
            <a:ext cx="2160240" cy="864096"/>
          </a:xfrm>
          <a:prstGeom prst="rect">
            <a:avLst/>
          </a:prstGeom>
          <a:noFill/>
        </p:spPr>
        <p:txBody>
          <a:bodyPr wrap="square" rtlCol="0">
            <a:prstTxWarp prst="textArchUp">
              <a:avLst>
                <a:gd name="adj" fmla="val 11551193"/>
              </a:avLst>
            </a:prstTxWarp>
            <a:spAutoFit/>
            <a:scene3d>
              <a:camera prst="orthographicFront">
                <a:rot lat="0" lon="0" rev="0"/>
              </a:camera>
              <a:lightRig rig="soft" dir="tl">
                <a:rot lat="0" lon="0" rev="0"/>
              </a:lightRig>
            </a:scene3d>
            <a:sp3d z="63500" contourW="25400" prstMaterial="matte">
              <a:bevelT w="25400" h="55880" prst="artDeco"/>
              <a:contourClr>
                <a:schemeClr val="accent2">
                  <a:tint val="20000"/>
                </a:schemeClr>
              </a:contourClr>
            </a:sp3d>
          </a:bodyPr>
          <a:lstStyle/>
          <a:p>
            <a:r>
              <a:rPr lang="en-US" b="1" i="1" spc="50" dirty="0" smtClean="0">
                <a:ln w="11430"/>
                <a:effectLst>
                  <a:outerShdw blurRad="76200" dist="50800" dir="5400000" algn="tl" rotWithShape="0">
                    <a:srgbClr val="000000">
                      <a:alpha val="65000"/>
                    </a:srgbClr>
                  </a:outerShdw>
                </a:effectLst>
                <a:latin typeface="Times New Roman" pitchFamily="18" charset="0"/>
                <a:cs typeface="Times New Roman" pitchFamily="18" charset="0"/>
              </a:rPr>
              <a:t>Urma</a:t>
            </a:r>
            <a:r>
              <a:rPr lang="ro-RO" b="1" i="1" spc="50" dirty="0" smtClean="0">
                <a:ln w="11430"/>
                <a:effectLst>
                  <a:outerShdw blurRad="76200" dist="50800" dir="5400000" algn="tl" rotWithShape="0">
                    <a:srgbClr val="000000">
                      <a:alpha val="65000"/>
                    </a:srgbClr>
                  </a:outerShdw>
                </a:effectLst>
                <a:latin typeface="Times New Roman" pitchFamily="18" charset="0"/>
                <a:cs typeface="Times New Roman" pitchFamily="18" charset="0"/>
              </a:rPr>
              <a:t>șii lui </a:t>
            </a:r>
            <a:r>
              <a:rPr lang="ro-RO" b="1" i="1" spc="50" dirty="0" smtClean="0">
                <a:ln w="11430"/>
                <a:effectLst>
                  <a:outerShdw blurRad="50800" dist="38100" dir="2700000" algn="tl" rotWithShape="0">
                    <a:prstClr val="black">
                      <a:alpha val="40000"/>
                    </a:prstClr>
                  </a:outerShdw>
                </a:effectLst>
                <a:latin typeface="Times New Roman" pitchFamily="18" charset="0"/>
                <a:cs typeface="Times New Roman" pitchFamily="18" charset="0"/>
              </a:rPr>
              <a:t>Coroban</a:t>
            </a:r>
            <a:endParaRPr lang="ru-RU" b="1" i="1" spc="50" dirty="0">
              <a:ln w="11430"/>
              <a:effectLst>
                <a:outerShdw blurRad="50800" dist="38100" dir="2700000" algn="tl" rotWithShape="0">
                  <a:prstClr val="black">
                    <a:alpha val="40000"/>
                  </a:prstClr>
                </a:outerShdw>
              </a:effectLst>
              <a:latin typeface="Times New Roman" pitchFamily="18" charset="0"/>
              <a:cs typeface="Times New Roman" pitchFamily="18" charset="0"/>
            </a:endParaRPr>
          </a:p>
        </p:txBody>
      </p:sp>
      <p:sp>
        <p:nvSpPr>
          <p:cNvPr id="15" name="Прямоугольник 14"/>
          <p:cNvSpPr/>
          <p:nvPr/>
        </p:nvSpPr>
        <p:spPr>
          <a:xfrm>
            <a:off x="5373216" y="755576"/>
            <a:ext cx="1786508" cy="415498"/>
          </a:xfrm>
          <a:prstGeom prst="rect">
            <a:avLst/>
          </a:prstGeom>
        </p:spPr>
        <p:txBody>
          <a:bodyPr wrap="square">
            <a:spAutoFit/>
          </a:bodyPr>
          <a:lstStyle/>
          <a:p>
            <a:pPr algn="ctr"/>
            <a:r>
              <a:rPr lang="en-US" sz="700" b="1" i="1" dirty="0" smtClean="0">
                <a:latin typeface="Times New Roman" pitchFamily="18" charset="0"/>
                <a:cs typeface="Times New Roman" pitchFamily="18" charset="0"/>
              </a:rPr>
              <a:t>Nr.1 (57) </a:t>
            </a:r>
            <a:endParaRPr lang="ru-RU" sz="700" dirty="0" smtClean="0">
              <a:latin typeface="Times New Roman" pitchFamily="18" charset="0"/>
              <a:cs typeface="Times New Roman" pitchFamily="18" charset="0"/>
            </a:endParaRPr>
          </a:p>
          <a:p>
            <a:pPr algn="ctr"/>
            <a:r>
              <a:rPr lang="en-US" sz="700" b="1" i="1" dirty="0" smtClean="0">
                <a:latin typeface="Times New Roman" pitchFamily="18" charset="0"/>
                <a:cs typeface="Times New Roman" pitchFamily="18" charset="0"/>
              </a:rPr>
              <a:t>5 octombrie 2017 </a:t>
            </a:r>
            <a:endParaRPr lang="ru-RU" sz="700" dirty="0" smtClean="0">
              <a:latin typeface="Times New Roman" pitchFamily="18" charset="0"/>
              <a:cs typeface="Times New Roman" pitchFamily="18" charset="0"/>
            </a:endParaRPr>
          </a:p>
          <a:p>
            <a:pPr algn="ctr"/>
            <a:r>
              <a:rPr lang="en-US" sz="700" b="1" i="1" dirty="0" smtClean="0">
                <a:latin typeface="Times New Roman" pitchFamily="18" charset="0"/>
                <a:cs typeface="Times New Roman" pitchFamily="18" charset="0"/>
              </a:rPr>
              <a:t>Fondat în anul 2003 </a:t>
            </a:r>
            <a:endParaRPr lang="ru-RU" sz="7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25C68B6-61C2-468F-89AB-4B9F7531AA68}" type="slidenum">
              <a:rPr lang="ru-RU" smtClean="0"/>
              <a:pPr/>
              <a:t>4</a:t>
            </a:fld>
            <a:endParaRPr lang="ru-RU" dirty="0"/>
          </a:p>
        </p:txBody>
      </p:sp>
      <p:pic>
        <p:nvPicPr>
          <p:cNvPr id="5" name="Picture 2" descr="C:\Users\Олег\Desktop\descărcare.jpg"/>
          <p:cNvPicPr>
            <a:picLocks noChangeAspect="1" noChangeArrowheads="1"/>
          </p:cNvPicPr>
          <p:nvPr/>
        </p:nvPicPr>
        <p:blipFill>
          <a:blip r:embed="rId2" cstate="print"/>
          <a:srcRect/>
          <a:stretch>
            <a:fillRect/>
          </a:stretch>
        </p:blipFill>
        <p:spPr bwMode="auto">
          <a:xfrm>
            <a:off x="6021288" y="107504"/>
            <a:ext cx="449146" cy="648072"/>
          </a:xfrm>
          <a:prstGeom prst="rect">
            <a:avLst/>
          </a:prstGeom>
          <a:noFill/>
        </p:spPr>
      </p:pic>
      <p:sp>
        <p:nvSpPr>
          <p:cNvPr id="6" name="Прямоугольник 5"/>
          <p:cNvSpPr/>
          <p:nvPr/>
        </p:nvSpPr>
        <p:spPr>
          <a:xfrm>
            <a:off x="332656" y="251520"/>
            <a:ext cx="2736304" cy="3170099"/>
          </a:xfrm>
          <a:prstGeom prst="rect">
            <a:avLst/>
          </a:prstGeom>
          <a:ln>
            <a:solidFill>
              <a:schemeClr val="tx1"/>
            </a:solidFill>
          </a:ln>
        </p:spPr>
        <p:txBody>
          <a:bodyPr wrap="square">
            <a:spAutoFit/>
          </a:bodyPr>
          <a:lstStyle/>
          <a:p>
            <a:r>
              <a:rPr lang="en-US" sz="1000" i="1" dirty="0" err="1" smtClean="0">
                <a:latin typeface="Times New Roman" pitchFamily="18" charset="0"/>
                <a:cs typeface="Times New Roman" pitchFamily="18" charset="0"/>
              </a:rPr>
              <a:t>Scumpă</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mamă,în</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acestă</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zi</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deosebită</a:t>
            </a:r>
            <a:r>
              <a:rPr lang="en-US" sz="1000" i="1" dirty="0" smtClean="0">
                <a:latin typeface="Times New Roman" pitchFamily="18" charset="0"/>
                <a:cs typeface="Times New Roman" pitchFamily="18" charset="0"/>
              </a:rPr>
              <a:t> de </a:t>
            </a:r>
            <a:r>
              <a:rPr lang="en-US" sz="1000" i="1" dirty="0" err="1" smtClean="0">
                <a:latin typeface="Times New Roman" pitchFamily="18" charset="0"/>
                <a:cs typeface="Times New Roman" pitchFamily="18" charset="0"/>
              </a:rPr>
              <a:t>toamnă,ziua</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profesorului,primeşte</a:t>
            </a:r>
            <a:r>
              <a:rPr lang="en-US" sz="1000" i="1" dirty="0" smtClean="0">
                <a:latin typeface="Times New Roman" pitchFamily="18" charset="0"/>
                <a:cs typeface="Times New Roman" pitchFamily="18" charset="0"/>
              </a:rPr>
              <a:t> sincere </a:t>
            </a:r>
            <a:r>
              <a:rPr lang="en-US" sz="1000" i="1" dirty="0" err="1" smtClean="0">
                <a:latin typeface="Times New Roman" pitchFamily="18" charset="0"/>
                <a:cs typeface="Times New Roman" pitchFamily="18" charset="0"/>
              </a:rPr>
              <a:t>felicitări</a:t>
            </a:r>
            <a:r>
              <a:rPr lang="en-US" sz="1000" i="1" dirty="0" smtClean="0">
                <a:latin typeface="Times New Roman" pitchFamily="18" charset="0"/>
                <a:cs typeface="Times New Roman" pitchFamily="18" charset="0"/>
              </a:rPr>
              <a:t> din </a:t>
            </a:r>
            <a:r>
              <a:rPr lang="en-US" sz="1000" i="1" dirty="0" err="1" smtClean="0">
                <a:latin typeface="Times New Roman" pitchFamily="18" charset="0"/>
                <a:cs typeface="Times New Roman" pitchFamily="18" charset="0"/>
              </a:rPr>
              <a:t>partea</a:t>
            </a:r>
            <a:r>
              <a:rPr lang="en-US" sz="1000" i="1" dirty="0" smtClean="0">
                <a:latin typeface="Times New Roman" pitchFamily="18" charset="0"/>
                <a:cs typeface="Times New Roman" pitchFamily="18" charset="0"/>
              </a:rPr>
              <a:t> mea .</a:t>
            </a:r>
            <a:r>
              <a:rPr lang="en-US" sz="1000" i="1" dirty="0" err="1" smtClean="0">
                <a:latin typeface="Times New Roman" pitchFamily="18" charset="0"/>
                <a:cs typeface="Times New Roman" pitchFamily="18" charset="0"/>
              </a:rPr>
              <a:t>Mânuind</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profesia</a:t>
            </a:r>
            <a:r>
              <a:rPr lang="en-US" sz="1000" i="1" dirty="0" smtClean="0">
                <a:latin typeface="Times New Roman" pitchFamily="18" charset="0"/>
                <a:cs typeface="Times New Roman" pitchFamily="18" charset="0"/>
              </a:rPr>
              <a:t> de </a:t>
            </a:r>
            <a:r>
              <a:rPr lang="en-US" sz="1000" i="1" dirty="0" err="1" smtClean="0">
                <a:latin typeface="Times New Roman" pitchFamily="18" charset="0"/>
                <a:cs typeface="Times New Roman" pitchFamily="18" charset="0"/>
              </a:rPr>
              <a:t>dascăl,mi</a:t>
            </a:r>
            <a:r>
              <a:rPr lang="en-US" sz="1000" i="1" dirty="0" smtClean="0">
                <a:latin typeface="Times New Roman" pitchFamily="18" charset="0"/>
                <a:cs typeface="Times New Roman" pitchFamily="18" charset="0"/>
              </a:rPr>
              <a:t>-ai </a:t>
            </a:r>
            <a:r>
              <a:rPr lang="en-US" sz="1000" i="1" dirty="0" err="1" smtClean="0">
                <a:latin typeface="Times New Roman" pitchFamily="18" charset="0"/>
                <a:cs typeface="Times New Roman" pitchFamily="18" charset="0"/>
              </a:rPr>
              <a:t>cultivat</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dragostea</a:t>
            </a:r>
            <a:r>
              <a:rPr lang="en-US" sz="1000" i="1" dirty="0" smtClean="0">
                <a:latin typeface="Times New Roman" pitchFamily="18" charset="0"/>
                <a:cs typeface="Times New Roman" pitchFamily="18" charset="0"/>
              </a:rPr>
              <a:t> faţă de </a:t>
            </a:r>
            <a:r>
              <a:rPr lang="en-US" sz="1000" i="1" dirty="0" err="1" smtClean="0">
                <a:latin typeface="Times New Roman" pitchFamily="18" charset="0"/>
                <a:cs typeface="Times New Roman" pitchFamily="18" charset="0"/>
              </a:rPr>
              <a:t>învăţătură</a:t>
            </a:r>
            <a:r>
              <a:rPr lang="en-US" sz="1000" i="1" dirty="0" smtClean="0">
                <a:latin typeface="Times New Roman" pitchFamily="18" charset="0"/>
                <a:cs typeface="Times New Roman" pitchFamily="18" charset="0"/>
              </a:rPr>
              <a:t> şi carte.</a:t>
            </a:r>
            <a:endParaRPr lang="ro-RO" sz="1000" i="1" dirty="0" smtClean="0">
              <a:latin typeface="Times New Roman" pitchFamily="18" charset="0"/>
              <a:cs typeface="Times New Roman" pitchFamily="18" charset="0"/>
            </a:endParaRPr>
          </a:p>
          <a:p>
            <a:r>
              <a:rPr lang="en-US" sz="1000" i="1" dirty="0" smtClean="0">
                <a:latin typeface="Times New Roman" pitchFamily="18" charset="0"/>
                <a:cs typeface="Times New Roman" pitchFamily="18" charset="0"/>
              </a:rPr>
              <a:t>Pentru </a:t>
            </a:r>
            <a:r>
              <a:rPr lang="en-US" sz="1000" i="1" dirty="0" err="1" smtClean="0">
                <a:latin typeface="Times New Roman" pitchFamily="18" charset="0"/>
                <a:cs typeface="Times New Roman" pitchFamily="18" charset="0"/>
              </a:rPr>
              <a:t>aceasta</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îţi</a:t>
            </a:r>
            <a:r>
              <a:rPr lang="en-US" sz="1000" i="1" dirty="0" smtClean="0">
                <a:latin typeface="Times New Roman" pitchFamily="18" charset="0"/>
                <a:cs typeface="Times New Roman" pitchFamily="18" charset="0"/>
              </a:rPr>
              <a:t> </a:t>
            </a:r>
            <a:endParaRPr lang="ro-RO" sz="1000" i="1" dirty="0" smtClean="0">
              <a:latin typeface="Times New Roman" pitchFamily="18" charset="0"/>
              <a:cs typeface="Times New Roman" pitchFamily="18" charset="0"/>
            </a:endParaRPr>
          </a:p>
          <a:p>
            <a:r>
              <a:rPr lang="en-US" sz="1000" i="1" dirty="0" err="1" smtClean="0">
                <a:latin typeface="Times New Roman" pitchFamily="18" charset="0"/>
                <a:cs typeface="Times New Roman" pitchFamily="18" charset="0"/>
              </a:rPr>
              <a:t>mulţumesc</a:t>
            </a:r>
            <a:r>
              <a:rPr lang="en-US" sz="1000" i="1" dirty="0" smtClean="0">
                <a:latin typeface="Times New Roman" pitchFamily="18" charset="0"/>
                <a:cs typeface="Times New Roman" pitchFamily="18" charset="0"/>
              </a:rPr>
              <a:t> din </a:t>
            </a:r>
            <a:r>
              <a:rPr lang="en-US" sz="1000" i="1" dirty="0" err="1" smtClean="0">
                <a:latin typeface="Times New Roman" pitchFamily="18" charset="0"/>
                <a:cs typeface="Times New Roman" pitchFamily="18" charset="0"/>
              </a:rPr>
              <a:t>suflet</a:t>
            </a:r>
            <a:r>
              <a:rPr lang="en-US" sz="1000" i="1" dirty="0" smtClean="0">
                <a:latin typeface="Times New Roman" pitchFamily="18" charset="0"/>
                <a:cs typeface="Times New Roman" pitchFamily="18" charset="0"/>
              </a:rPr>
              <a:t>.</a:t>
            </a:r>
            <a:endParaRPr lang="ro-RO" sz="1000" i="1" dirty="0" smtClean="0">
              <a:latin typeface="Times New Roman" pitchFamily="18" charset="0"/>
              <a:cs typeface="Times New Roman" pitchFamily="18" charset="0"/>
            </a:endParaRPr>
          </a:p>
          <a:p>
            <a:r>
              <a:rPr lang="en-US" sz="1000" i="1" dirty="0" smtClean="0">
                <a:latin typeface="Times New Roman" pitchFamily="18" charset="0"/>
                <a:cs typeface="Times New Roman" pitchFamily="18" charset="0"/>
              </a:rPr>
              <a:t>Prin </a:t>
            </a:r>
            <a:r>
              <a:rPr lang="en-US" sz="1000" i="1" dirty="0" err="1" smtClean="0">
                <a:latin typeface="Times New Roman" pitchFamily="18" charset="0"/>
                <a:cs typeface="Times New Roman" pitchFamily="18" charset="0"/>
              </a:rPr>
              <a:t>exemplul</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tău</a:t>
            </a:r>
            <a:r>
              <a:rPr lang="en-US" sz="1000" i="1" dirty="0" smtClean="0">
                <a:latin typeface="Times New Roman" pitchFamily="18" charset="0"/>
                <a:cs typeface="Times New Roman" pitchFamily="18" charset="0"/>
              </a:rPr>
              <a:t> am </a:t>
            </a:r>
            <a:r>
              <a:rPr lang="en-US" sz="1000" i="1" dirty="0" err="1" smtClean="0">
                <a:latin typeface="Times New Roman" pitchFamily="18" charset="0"/>
                <a:cs typeface="Times New Roman" pitchFamily="18" charset="0"/>
              </a:rPr>
              <a:t>învăţat</a:t>
            </a:r>
            <a:endParaRPr lang="ro-RO" sz="1000" i="1" dirty="0" smtClean="0">
              <a:latin typeface="Times New Roman" pitchFamily="18" charset="0"/>
              <a:cs typeface="Times New Roman" pitchFamily="18" charset="0"/>
            </a:endParaRPr>
          </a:p>
          <a:p>
            <a:r>
              <a:rPr lang="en-US" sz="1000" i="1" dirty="0" smtClean="0">
                <a:latin typeface="Times New Roman" pitchFamily="18" charset="0"/>
                <a:cs typeface="Times New Roman" pitchFamily="18" charset="0"/>
              </a:rPr>
              <a:t> şi </a:t>
            </a:r>
            <a:r>
              <a:rPr lang="en-US" sz="1000" i="1" dirty="0" err="1" smtClean="0">
                <a:latin typeface="Times New Roman" pitchFamily="18" charset="0"/>
                <a:cs typeface="Times New Roman" pitchFamily="18" charset="0"/>
              </a:rPr>
              <a:t>eu</a:t>
            </a:r>
            <a:r>
              <a:rPr lang="en-US" sz="1000" i="1" dirty="0" smtClean="0">
                <a:latin typeface="Times New Roman" pitchFamily="18" charset="0"/>
                <a:cs typeface="Times New Roman" pitchFamily="18" charset="0"/>
              </a:rPr>
              <a:t> să </a:t>
            </a:r>
            <a:r>
              <a:rPr lang="en-US" sz="1000" i="1" dirty="0" err="1" smtClean="0">
                <a:latin typeface="Times New Roman" pitchFamily="18" charset="0"/>
                <a:cs typeface="Times New Roman" pitchFamily="18" charset="0"/>
              </a:rPr>
              <a:t>fiu</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înţelegător</a:t>
            </a:r>
            <a:r>
              <a:rPr lang="en-US" sz="1000" i="1" dirty="0" smtClean="0">
                <a:latin typeface="Times New Roman" pitchFamily="18" charset="0"/>
                <a:cs typeface="Times New Roman" pitchFamily="18" charset="0"/>
              </a:rPr>
              <a:t>,</a:t>
            </a:r>
            <a:endParaRPr lang="ro-RO" sz="1000" i="1" dirty="0" smtClean="0">
              <a:latin typeface="Times New Roman" pitchFamily="18" charset="0"/>
              <a:cs typeface="Times New Roman" pitchFamily="18" charset="0"/>
            </a:endParaRPr>
          </a:p>
          <a:p>
            <a:r>
              <a:rPr lang="en-US" sz="1000" i="1" dirty="0" err="1" smtClean="0">
                <a:latin typeface="Times New Roman" pitchFamily="18" charset="0"/>
                <a:cs typeface="Times New Roman" pitchFamily="18" charset="0"/>
              </a:rPr>
              <a:t>răbdător</a:t>
            </a:r>
            <a:r>
              <a:rPr lang="en-US" sz="1000" i="1" dirty="0" smtClean="0">
                <a:latin typeface="Times New Roman" pitchFamily="18" charset="0"/>
                <a:cs typeface="Times New Roman" pitchFamily="18" charset="0"/>
              </a:rPr>
              <a:t> şi să am un </a:t>
            </a:r>
            <a:r>
              <a:rPr lang="en-US" sz="1000" i="1" dirty="0" err="1" smtClean="0">
                <a:latin typeface="Times New Roman" pitchFamily="18" charset="0"/>
                <a:cs typeface="Times New Roman" pitchFamily="18" charset="0"/>
              </a:rPr>
              <a:t>suflet</a:t>
            </a:r>
            <a:endParaRPr lang="ro-RO" sz="1000" i="1" dirty="0" smtClean="0">
              <a:latin typeface="Times New Roman" pitchFamily="18" charset="0"/>
              <a:cs typeface="Times New Roman" pitchFamily="18" charset="0"/>
            </a:endParaRPr>
          </a:p>
          <a:p>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blajin.Fie</a:t>
            </a:r>
            <a:r>
              <a:rPr lang="en-US" sz="1000" i="1" dirty="0" smtClean="0">
                <a:latin typeface="Times New Roman" pitchFamily="18" charset="0"/>
                <a:cs typeface="Times New Roman" pitchFamily="18" charset="0"/>
              </a:rPr>
              <a:t> ca </a:t>
            </a:r>
            <a:r>
              <a:rPr lang="en-US" sz="1000" i="1" dirty="0" err="1" smtClean="0">
                <a:latin typeface="Times New Roman" pitchFamily="18" charset="0"/>
                <a:cs typeface="Times New Roman" pitchFamily="18" charset="0"/>
              </a:rPr>
              <a:t>amalgamul</a:t>
            </a:r>
            <a:endParaRPr lang="ro-RO" sz="1000" i="1" dirty="0" smtClean="0">
              <a:latin typeface="Times New Roman" pitchFamily="18" charset="0"/>
              <a:cs typeface="Times New Roman" pitchFamily="18" charset="0"/>
            </a:endParaRPr>
          </a:p>
          <a:p>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frunzelor</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ce</a:t>
            </a:r>
            <a:r>
              <a:rPr lang="en-US" sz="1000" i="1" dirty="0" smtClean="0">
                <a:latin typeface="Times New Roman" pitchFamily="18" charset="0"/>
                <a:cs typeface="Times New Roman" pitchFamily="18" charset="0"/>
              </a:rPr>
              <a:t> cad lent din </a:t>
            </a:r>
            <a:r>
              <a:rPr lang="en-US" sz="1000" i="1" dirty="0" err="1" smtClean="0">
                <a:latin typeface="Times New Roman" pitchFamily="18" charset="0"/>
                <a:cs typeface="Times New Roman" pitchFamily="18" charset="0"/>
              </a:rPr>
              <a:t>copac</a:t>
            </a:r>
            <a:r>
              <a:rPr lang="en-US" sz="1000" i="1" dirty="0" smtClean="0">
                <a:latin typeface="Times New Roman" pitchFamily="18" charset="0"/>
                <a:cs typeface="Times New Roman" pitchFamily="18" charset="0"/>
              </a:rPr>
              <a:t> </a:t>
            </a:r>
            <a:endParaRPr lang="ro-RO" sz="1000" i="1" dirty="0" smtClean="0">
              <a:latin typeface="Times New Roman" pitchFamily="18" charset="0"/>
              <a:cs typeface="Times New Roman" pitchFamily="18" charset="0"/>
            </a:endParaRPr>
          </a:p>
          <a:p>
            <a:r>
              <a:rPr lang="en-US" sz="1000" i="1" dirty="0" smtClean="0">
                <a:latin typeface="Times New Roman" pitchFamily="18" charset="0"/>
                <a:cs typeface="Times New Roman" pitchFamily="18" charset="0"/>
              </a:rPr>
              <a:t>să-</a:t>
            </a:r>
            <a:r>
              <a:rPr lang="en-US" sz="1000" i="1" dirty="0" err="1" smtClean="0">
                <a:latin typeface="Times New Roman" pitchFamily="18" charset="0"/>
                <a:cs typeface="Times New Roman" pitchFamily="18" charset="0"/>
              </a:rPr>
              <a:t>ţi</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înveselească</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privirea</a:t>
            </a:r>
            <a:r>
              <a:rPr lang="en-US" sz="1000" i="1" dirty="0" smtClean="0">
                <a:latin typeface="Times New Roman" pitchFamily="18" charset="0"/>
                <a:cs typeface="Times New Roman" pitchFamily="18" charset="0"/>
              </a:rPr>
              <a:t> şi </a:t>
            </a:r>
            <a:r>
              <a:rPr lang="en-US" sz="1000" i="1" dirty="0" err="1" smtClean="0">
                <a:latin typeface="Times New Roman" pitchFamily="18" charset="0"/>
                <a:cs typeface="Times New Roman" pitchFamily="18" charset="0"/>
              </a:rPr>
              <a:t>cugetul</a:t>
            </a:r>
            <a:r>
              <a:rPr lang="en-US" sz="1000" i="1" dirty="0" smtClean="0">
                <a:latin typeface="Times New Roman" pitchFamily="18" charset="0"/>
                <a:cs typeface="Times New Roman" pitchFamily="18" charset="0"/>
              </a:rPr>
              <a:t>. </a:t>
            </a:r>
            <a:endParaRPr lang="ru-RU" sz="1000" dirty="0" smtClean="0">
              <a:latin typeface="Times New Roman" pitchFamily="18" charset="0"/>
              <a:cs typeface="Times New Roman" pitchFamily="18" charset="0"/>
            </a:endParaRPr>
          </a:p>
          <a:p>
            <a:r>
              <a:rPr lang="en-US" sz="1000" i="1" dirty="0" err="1" smtClean="0">
                <a:latin typeface="Times New Roman" pitchFamily="18" charset="0"/>
                <a:cs typeface="Times New Roman" pitchFamily="18" charset="0"/>
              </a:rPr>
              <a:t>Îţi</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doresc</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succes</a:t>
            </a:r>
            <a:r>
              <a:rPr lang="en-US" sz="1000" i="1" dirty="0" smtClean="0">
                <a:latin typeface="Times New Roman" pitchFamily="18" charset="0"/>
                <a:cs typeface="Times New Roman" pitchFamily="18" charset="0"/>
              </a:rPr>
              <a:t> pe plan </a:t>
            </a:r>
            <a:r>
              <a:rPr lang="en-US" sz="1000" i="1" dirty="0" err="1" smtClean="0">
                <a:latin typeface="Times New Roman" pitchFamily="18" charset="0"/>
                <a:cs typeface="Times New Roman" pitchFamily="18" charset="0"/>
              </a:rPr>
              <a:t>profesional</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multă</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sănătate</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curaj</a:t>
            </a:r>
            <a:r>
              <a:rPr lang="en-US" sz="1000" i="1" dirty="0" smtClean="0">
                <a:latin typeface="Times New Roman" pitchFamily="18" charset="0"/>
                <a:cs typeface="Times New Roman" pitchFamily="18" charset="0"/>
              </a:rPr>
              <a:t> şi un ocean de </a:t>
            </a:r>
            <a:r>
              <a:rPr lang="en-US" sz="1000" i="1" dirty="0" err="1" smtClean="0">
                <a:latin typeface="Times New Roman" pitchFamily="18" charset="0"/>
                <a:cs typeface="Times New Roman" pitchFamily="18" charset="0"/>
              </a:rPr>
              <a:t>răbdare</a:t>
            </a:r>
            <a:r>
              <a:rPr lang="en-US" sz="1000" i="1" dirty="0" smtClean="0">
                <a:latin typeface="Times New Roman" pitchFamily="18" charset="0"/>
                <a:cs typeface="Times New Roman" pitchFamily="18" charset="0"/>
              </a:rPr>
              <a:t>. </a:t>
            </a:r>
            <a:endParaRPr lang="ru-RU" sz="1000" dirty="0" smtClean="0">
              <a:latin typeface="Times New Roman" pitchFamily="18" charset="0"/>
              <a:cs typeface="Times New Roman" pitchFamily="18" charset="0"/>
            </a:endParaRPr>
          </a:p>
          <a:p>
            <a:r>
              <a:rPr lang="en-US" sz="1000" i="1" dirty="0" smtClean="0">
                <a:latin typeface="Times New Roman" pitchFamily="18" charset="0"/>
                <a:cs typeface="Times New Roman" pitchFamily="18" charset="0"/>
              </a:rPr>
              <a:t>CU MULTĂ DRAGOSTE, </a:t>
            </a:r>
            <a:endParaRPr lang="ru-RU" sz="1000" dirty="0" smtClean="0">
              <a:latin typeface="Times New Roman" pitchFamily="18" charset="0"/>
              <a:cs typeface="Times New Roman" pitchFamily="18" charset="0"/>
            </a:endParaRPr>
          </a:p>
          <a:p>
            <a:r>
              <a:rPr lang="en-US" sz="1000" i="1" dirty="0" err="1" smtClean="0">
                <a:latin typeface="Times New Roman" pitchFamily="18" charset="0"/>
                <a:cs typeface="Times New Roman" pitchFamily="18" charset="0"/>
              </a:rPr>
              <a:t>Mesaj</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consacrat</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mamei</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mele</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Guzovatîi</a:t>
            </a:r>
            <a:r>
              <a:rPr lang="en-US" sz="1000" i="1" dirty="0" smtClean="0">
                <a:latin typeface="Times New Roman" pitchFamily="18" charset="0"/>
                <a:cs typeface="Times New Roman" pitchFamily="18" charset="0"/>
              </a:rPr>
              <a:t> Marina. </a:t>
            </a:r>
            <a:endParaRPr lang="ro-RO" sz="1000" i="1" dirty="0" smtClean="0">
              <a:latin typeface="Times New Roman" pitchFamily="18" charset="0"/>
              <a:cs typeface="Times New Roman" pitchFamily="18" charset="0"/>
            </a:endParaRPr>
          </a:p>
          <a:p>
            <a:endParaRPr lang="ru-RU" sz="1000" dirty="0" smtClean="0">
              <a:latin typeface="Times New Roman" pitchFamily="18" charset="0"/>
              <a:cs typeface="Times New Roman" pitchFamily="18" charset="0"/>
            </a:endParaRPr>
          </a:p>
          <a:p>
            <a:r>
              <a:rPr lang="en-US" sz="1000" b="1" u="sng" dirty="0" err="1" smtClean="0">
                <a:latin typeface="Times New Roman" pitchFamily="18" charset="0"/>
                <a:cs typeface="Times New Roman" pitchFamily="18" charset="0"/>
              </a:rPr>
              <a:t>Elevul</a:t>
            </a:r>
            <a:r>
              <a:rPr lang="en-US" sz="1000" b="1" u="sng" dirty="0" smtClean="0">
                <a:latin typeface="Times New Roman" pitchFamily="18" charset="0"/>
                <a:cs typeface="Times New Roman" pitchFamily="18" charset="0"/>
              </a:rPr>
              <a:t> </a:t>
            </a:r>
            <a:r>
              <a:rPr lang="en-US" sz="1000" b="1" u="sng" dirty="0" err="1" smtClean="0">
                <a:latin typeface="Times New Roman" pitchFamily="18" charset="0"/>
                <a:cs typeface="Times New Roman" pitchFamily="18" charset="0"/>
              </a:rPr>
              <a:t>clasei</a:t>
            </a:r>
            <a:r>
              <a:rPr lang="en-US" sz="1000" b="1" u="sng" dirty="0" smtClean="0">
                <a:latin typeface="Times New Roman" pitchFamily="18" charset="0"/>
                <a:cs typeface="Times New Roman" pitchFamily="18" charset="0"/>
              </a:rPr>
              <a:t> a X-a „A”, </a:t>
            </a:r>
            <a:endParaRPr lang="ru-RU" sz="1000" dirty="0" smtClean="0">
              <a:latin typeface="Times New Roman" pitchFamily="18" charset="0"/>
              <a:cs typeface="Times New Roman" pitchFamily="18" charset="0"/>
            </a:endParaRPr>
          </a:p>
          <a:p>
            <a:r>
              <a:rPr lang="en-US" sz="1000" b="1" u="sng" dirty="0" err="1" smtClean="0">
                <a:latin typeface="Times New Roman" pitchFamily="18" charset="0"/>
                <a:cs typeface="Times New Roman" pitchFamily="18" charset="0"/>
              </a:rPr>
              <a:t>Guzovatîi</a:t>
            </a:r>
            <a:r>
              <a:rPr lang="en-US" sz="1000" b="1" u="sng" dirty="0" smtClean="0">
                <a:latin typeface="Times New Roman" pitchFamily="18" charset="0"/>
                <a:cs typeface="Times New Roman" pitchFamily="18" charset="0"/>
              </a:rPr>
              <a:t> Dan. </a:t>
            </a:r>
            <a:endParaRPr lang="ru-RU" sz="1000" dirty="0">
              <a:latin typeface="Times New Roman" pitchFamily="18" charset="0"/>
              <a:cs typeface="Times New Roman" pitchFamily="18" charset="0"/>
            </a:endParaRPr>
          </a:p>
        </p:txBody>
      </p:sp>
      <p:sp>
        <p:nvSpPr>
          <p:cNvPr id="7" name="TextBox 6"/>
          <p:cNvSpPr txBox="1"/>
          <p:nvPr/>
        </p:nvSpPr>
        <p:spPr>
          <a:xfrm>
            <a:off x="332656" y="3491880"/>
            <a:ext cx="2736304" cy="5724644"/>
          </a:xfrm>
          <a:prstGeom prst="rect">
            <a:avLst/>
          </a:prstGeom>
          <a:noFill/>
          <a:ln>
            <a:solidFill>
              <a:schemeClr val="tx1"/>
            </a:solidFill>
          </a:ln>
        </p:spPr>
        <p:txBody>
          <a:bodyPr wrap="square" rtlCol="0">
            <a:spAutoFit/>
          </a:bodyPr>
          <a:lstStyle/>
          <a:p>
            <a:r>
              <a:rPr lang="en-US" sz="800" i="1" dirty="0" smtClean="0">
                <a:latin typeface="Times New Roman" pitchFamily="18" charset="0"/>
                <a:cs typeface="Times New Roman" pitchFamily="18" charset="0"/>
              </a:rPr>
              <a:t>Profesorul...</a:t>
            </a:r>
            <a:r>
              <a:rPr lang="en-US" sz="800" i="1" dirty="0" err="1" smtClean="0">
                <a:latin typeface="Times New Roman" pitchFamily="18" charset="0"/>
                <a:cs typeface="Times New Roman" pitchFamily="18" charset="0"/>
              </a:rPr>
              <a:t>vocaţia</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lui</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este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dragostea</a:t>
            </a:r>
            <a:r>
              <a:rPr lang="en-US" sz="800" i="1" dirty="0" smtClean="0">
                <a:latin typeface="Times New Roman" pitchFamily="18" charset="0"/>
                <a:cs typeface="Times New Roman" pitchFamily="18" charset="0"/>
              </a:rPr>
              <a:t> pentru </a:t>
            </a:r>
            <a:r>
              <a:rPr lang="en-US" sz="800" i="1" dirty="0" err="1" smtClean="0">
                <a:latin typeface="Times New Roman" pitchFamily="18" charset="0"/>
                <a:cs typeface="Times New Roman" pitchFamily="18" charset="0"/>
              </a:rPr>
              <a:t>copii</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căci</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fără</a:t>
            </a:r>
            <a:r>
              <a:rPr lang="en-US" sz="800" i="1" dirty="0" smtClean="0">
                <a:latin typeface="Times New Roman" pitchFamily="18" charset="0"/>
                <a:cs typeface="Times New Roman" pitchFamily="18" charset="0"/>
              </a:rPr>
              <a:t> ea nu e </a:t>
            </a:r>
            <a:r>
              <a:rPr lang="en-US" sz="800" i="1" dirty="0" err="1" smtClean="0">
                <a:latin typeface="Times New Roman" pitchFamily="18" charset="0"/>
                <a:cs typeface="Times New Roman" pitchFamily="18" charset="0"/>
              </a:rPr>
              <a:t>posibilă</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modelarea</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sufletelor</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formarea</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caracterelor</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altoirea</a:t>
            </a:r>
            <a:r>
              <a:rPr lang="en-US" sz="800" i="1" dirty="0" smtClean="0">
                <a:latin typeface="Times New Roman" pitchFamily="18" charset="0"/>
                <a:cs typeface="Times New Roman" pitchFamily="18" charset="0"/>
              </a:rPr>
              <a:t> valorilor, </a:t>
            </a:r>
            <a:r>
              <a:rPr lang="en-US" sz="800" i="1" dirty="0" err="1" smtClean="0">
                <a:latin typeface="Times New Roman" pitchFamily="18" charset="0"/>
                <a:cs typeface="Times New Roman" pitchFamily="18" charset="0"/>
              </a:rPr>
              <a:t>menţinera</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năzuinţei</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perpetue</a:t>
            </a:r>
            <a:r>
              <a:rPr lang="en-US" sz="800" i="1" dirty="0" smtClean="0">
                <a:latin typeface="Times New Roman" pitchFamily="18" charset="0"/>
                <a:cs typeface="Times New Roman" pitchFamily="18" charset="0"/>
              </a:rPr>
              <a:t> de a </a:t>
            </a:r>
            <a:r>
              <a:rPr lang="en-US" sz="800" i="1" dirty="0" err="1" smtClean="0">
                <a:latin typeface="Times New Roman" pitchFamily="18" charset="0"/>
                <a:cs typeface="Times New Roman" pitchFamily="18" charset="0"/>
              </a:rPr>
              <a:t>cuprinde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necuprinsul</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sondând</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esenţa</a:t>
            </a:r>
            <a:r>
              <a:rPr lang="en-US" sz="800" i="1" dirty="0" smtClean="0">
                <a:latin typeface="Times New Roman" pitchFamily="18" charset="0"/>
                <a:cs typeface="Times New Roman" pitchFamily="18" charset="0"/>
              </a:rPr>
              <a:t> şi </a:t>
            </a:r>
            <a:r>
              <a:rPr lang="en-US" sz="800" i="1" dirty="0" err="1" smtClean="0">
                <a:latin typeface="Times New Roman" pitchFamily="18" charset="0"/>
                <a:cs typeface="Times New Roman" pitchFamily="18" charset="0"/>
              </a:rPr>
              <a:t>descoperind</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necunoscutul</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Acesta</a:t>
            </a:r>
            <a:r>
              <a:rPr lang="en-US" sz="800" i="1" dirty="0" smtClean="0">
                <a:latin typeface="Times New Roman" pitchFamily="18" charset="0"/>
                <a:cs typeface="Times New Roman" pitchFamily="18" charset="0"/>
              </a:rPr>
              <a:t> o face cu </a:t>
            </a:r>
            <a:r>
              <a:rPr lang="en-US" sz="800" i="1" dirty="0" err="1" smtClean="0">
                <a:latin typeface="Times New Roman" pitchFamily="18" charset="0"/>
                <a:cs typeface="Times New Roman" pitchFamily="18" charset="0"/>
              </a:rPr>
              <a:t>desăvârşire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Măria</a:t>
            </a:r>
            <a:r>
              <a:rPr lang="en-US" sz="800" i="1" dirty="0" smtClean="0">
                <a:latin typeface="Times New Roman" pitchFamily="18" charset="0"/>
                <a:cs typeface="Times New Roman" pitchFamily="18" charset="0"/>
              </a:rPr>
              <a:t>-Sa, Profesorul, </a:t>
            </a:r>
            <a:r>
              <a:rPr lang="en-US" sz="800" i="1" dirty="0" err="1" smtClean="0">
                <a:latin typeface="Times New Roman" pitchFamily="18" charset="0"/>
                <a:cs typeface="Times New Roman" pitchFamily="18" charset="0"/>
              </a:rPr>
              <a:t>clipă</a:t>
            </a:r>
            <a:r>
              <a:rPr lang="en-US" sz="800" i="1" dirty="0" smtClean="0">
                <a:latin typeface="Times New Roman" pitchFamily="18" charset="0"/>
                <a:cs typeface="Times New Roman" pitchFamily="18" charset="0"/>
              </a:rPr>
              <a:t> de </a:t>
            </a:r>
            <a:r>
              <a:rPr lang="en-US" sz="800" i="1" dirty="0" err="1" smtClean="0">
                <a:latin typeface="Times New Roman" pitchFamily="18" charset="0"/>
                <a:cs typeface="Times New Roman" pitchFamily="18" charset="0"/>
              </a:rPr>
              <a:t>clipă</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zi</a:t>
            </a:r>
            <a:r>
              <a:rPr lang="en-US" sz="800" i="1" dirty="0" smtClean="0">
                <a:latin typeface="Times New Roman" pitchFamily="18" charset="0"/>
                <a:cs typeface="Times New Roman" pitchFamily="18" charset="0"/>
              </a:rPr>
              <a:t> de </a:t>
            </a:r>
            <a:r>
              <a:rPr lang="en-US" sz="800" i="1" dirty="0" err="1" smtClean="0">
                <a:latin typeface="Times New Roman" pitchFamily="18" charset="0"/>
                <a:cs typeface="Times New Roman" pitchFamily="18" charset="0"/>
              </a:rPr>
              <a:t>zi</a:t>
            </a:r>
            <a:r>
              <a:rPr lang="en-US" sz="800" i="1" dirty="0" smtClean="0">
                <a:latin typeface="Times New Roman" pitchFamily="18" charset="0"/>
                <a:cs typeface="Times New Roman" pitchFamily="18" charset="0"/>
              </a:rPr>
              <a:t>, an de an. </a:t>
            </a:r>
            <a:r>
              <a:rPr lang="en-US" sz="800" i="1" dirty="0" err="1" smtClean="0">
                <a:latin typeface="Times New Roman" pitchFamily="18" charset="0"/>
                <a:cs typeface="Times New Roman" pitchFamily="18" charset="0"/>
              </a:rPr>
              <a:t>Însă</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marea</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lui</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vocaţie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este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Dăruire</a:t>
            </a:r>
            <a:r>
              <a:rPr lang="en-US" sz="800" i="1" dirty="0" smtClean="0">
                <a:latin typeface="Times New Roman" pitchFamily="18" charset="0"/>
                <a:cs typeface="Times New Roman" pitchFamily="18" charset="0"/>
              </a:rPr>
              <a:t>. Pe </a:t>
            </a:r>
            <a:r>
              <a:rPr lang="en-US" sz="800" i="1" dirty="0" err="1" smtClean="0">
                <a:latin typeface="Times New Roman" pitchFamily="18" charset="0"/>
                <a:cs typeface="Times New Roman" pitchFamily="18" charset="0"/>
              </a:rPr>
              <a:t>toate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reuşeşte</a:t>
            </a:r>
            <a:r>
              <a:rPr lang="en-US" sz="800" i="1" dirty="0" smtClean="0">
                <a:latin typeface="Times New Roman" pitchFamily="18" charset="0"/>
                <a:cs typeface="Times New Roman" pitchFamily="18" charset="0"/>
              </a:rPr>
              <a:t> să le </a:t>
            </a:r>
            <a:r>
              <a:rPr lang="en-US" sz="800" i="1" dirty="0" err="1" smtClean="0">
                <a:latin typeface="Times New Roman" pitchFamily="18" charset="0"/>
                <a:cs typeface="Times New Roman" pitchFamily="18" charset="0"/>
              </a:rPr>
              <a:t>armonizeze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într</a:t>
            </a:r>
            <a:r>
              <a:rPr lang="en-US" sz="800" i="1" dirty="0" smtClean="0">
                <a:latin typeface="Times New Roman" pitchFamily="18" charset="0"/>
                <a:cs typeface="Times New Roman" pitchFamily="18" charset="0"/>
              </a:rPr>
              <a:t>-un </a:t>
            </a:r>
            <a:r>
              <a:rPr lang="en-US" sz="800" i="1" dirty="0" err="1" smtClean="0">
                <a:latin typeface="Times New Roman" pitchFamily="18" charset="0"/>
                <a:cs typeface="Times New Roman" pitchFamily="18" charset="0"/>
              </a:rPr>
              <a:t>singur</a:t>
            </a:r>
            <a:r>
              <a:rPr lang="en-US" sz="800" i="1" dirty="0" smtClean="0">
                <a:latin typeface="Times New Roman" pitchFamily="18" charset="0"/>
                <a:cs typeface="Times New Roman" pitchFamily="18" charset="0"/>
              </a:rPr>
              <a:t> </a:t>
            </a:r>
            <a:endParaRPr lang="ro-RO" sz="800" i="1" dirty="0" smtClean="0">
              <a:latin typeface="Times New Roman" pitchFamily="18" charset="0"/>
              <a:cs typeface="Times New Roman" pitchFamily="18" charset="0"/>
            </a:endParaRPr>
          </a:p>
          <a:p>
            <a:r>
              <a:rPr lang="en-US" sz="800" i="1" dirty="0" smtClean="0">
                <a:latin typeface="Times New Roman" pitchFamily="18" charset="0"/>
                <a:cs typeface="Times New Roman" pitchFamily="18" charset="0"/>
              </a:rPr>
              <a:t>ideal-al </a:t>
            </a:r>
            <a:r>
              <a:rPr lang="en-US" sz="800" i="1" dirty="0" err="1" smtClean="0">
                <a:latin typeface="Times New Roman" pitchFamily="18" charset="0"/>
                <a:cs typeface="Times New Roman" pitchFamily="18" charset="0"/>
              </a:rPr>
              <a:t>Cărţii</a:t>
            </a:r>
            <a:r>
              <a:rPr lang="en-US" sz="800" i="1" dirty="0" smtClean="0">
                <a:latin typeface="Times New Roman" pitchFamily="18" charset="0"/>
                <a:cs typeface="Times New Roman" pitchFamily="18" charset="0"/>
              </a:rPr>
              <a:t> şi </a:t>
            </a:r>
            <a:r>
              <a:rPr lang="en-US" sz="800" i="1" dirty="0" err="1" smtClean="0">
                <a:latin typeface="Times New Roman" pitchFamily="18" charset="0"/>
                <a:cs typeface="Times New Roman" pitchFamily="18" charset="0"/>
              </a:rPr>
              <a:t>deci</a:t>
            </a:r>
            <a:r>
              <a:rPr lang="en-US" sz="800" i="1" dirty="0" smtClean="0">
                <a:latin typeface="Times New Roman" pitchFamily="18" charset="0"/>
                <a:cs typeface="Times New Roman" pitchFamily="18" charset="0"/>
              </a:rPr>
              <a:t> al </a:t>
            </a:r>
            <a:r>
              <a:rPr lang="en-US" sz="800" i="1" dirty="0" err="1" smtClean="0">
                <a:latin typeface="Times New Roman" pitchFamily="18" charset="0"/>
                <a:cs typeface="Times New Roman" pitchFamily="18" charset="0"/>
              </a:rPr>
              <a:t>Luminii</a:t>
            </a:r>
            <a:r>
              <a:rPr lang="en-US" sz="800" i="1" dirty="0" smtClean="0">
                <a:latin typeface="Times New Roman" pitchFamily="18" charset="0"/>
                <a:cs typeface="Times New Roman" pitchFamily="18" charset="0"/>
              </a:rPr>
              <a:t>. </a:t>
            </a:r>
            <a:endParaRPr lang="ro-RO" sz="800" i="1" dirty="0" smtClean="0">
              <a:latin typeface="Times New Roman" pitchFamily="18" charset="0"/>
              <a:cs typeface="Times New Roman" pitchFamily="18" charset="0"/>
            </a:endParaRPr>
          </a:p>
          <a:p>
            <a:r>
              <a:rPr lang="en-US" sz="800" i="1" dirty="0" err="1" smtClean="0">
                <a:latin typeface="Times New Roman" pitchFamily="18" charset="0"/>
                <a:cs typeface="Times New Roman" pitchFamily="18" charset="0"/>
              </a:rPr>
              <a:t>Atât</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abilităţile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profesorale</a:t>
            </a:r>
            <a:r>
              <a:rPr lang="en-US" sz="800" i="1" dirty="0" smtClean="0">
                <a:latin typeface="Times New Roman" pitchFamily="18" charset="0"/>
                <a:cs typeface="Times New Roman" pitchFamily="18" charset="0"/>
              </a:rPr>
              <a:t>, </a:t>
            </a:r>
            <a:endParaRPr lang="ro-RO" sz="800" i="1" dirty="0" smtClean="0">
              <a:latin typeface="Times New Roman" pitchFamily="18" charset="0"/>
              <a:cs typeface="Times New Roman" pitchFamily="18" charset="0"/>
            </a:endParaRPr>
          </a:p>
          <a:p>
            <a:r>
              <a:rPr lang="en-US" sz="800" i="1" dirty="0" err="1" smtClean="0">
                <a:latin typeface="Times New Roman" pitchFamily="18" charset="0"/>
                <a:cs typeface="Times New Roman" pitchFamily="18" charset="0"/>
              </a:rPr>
              <a:t>cât</a:t>
            </a:r>
            <a:r>
              <a:rPr lang="en-US" sz="800" i="1" dirty="0" smtClean="0">
                <a:latin typeface="Times New Roman" pitchFamily="18" charset="0"/>
                <a:cs typeface="Times New Roman" pitchFamily="18" charset="0"/>
              </a:rPr>
              <a:t> şi </a:t>
            </a:r>
            <a:r>
              <a:rPr lang="en-US" sz="800" i="1" dirty="0" err="1" smtClean="0">
                <a:latin typeface="Times New Roman" pitchFamily="18" charset="0"/>
                <a:cs typeface="Times New Roman" pitchFamily="18" charset="0"/>
              </a:rPr>
              <a:t>însuşirile</a:t>
            </a:r>
            <a:r>
              <a:rPr lang="en-US" sz="800" i="1" dirty="0" smtClean="0">
                <a:latin typeface="Times New Roman" pitchFamily="18" charset="0"/>
                <a:cs typeface="Times New Roman" pitchFamily="18" charset="0"/>
              </a:rPr>
              <a:t> de</a:t>
            </a:r>
            <a:endParaRPr lang="ro-RO" sz="800" i="1" dirty="0" smtClean="0">
              <a:latin typeface="Times New Roman" pitchFamily="18" charset="0"/>
              <a:cs typeface="Times New Roman" pitchFamily="18" charset="0"/>
            </a:endParaRPr>
          </a:p>
          <a:p>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personalitate</a:t>
            </a:r>
            <a:r>
              <a:rPr lang="en-US" sz="800" i="1" dirty="0" smtClean="0">
                <a:latin typeface="Times New Roman" pitchFamily="18" charset="0"/>
                <a:cs typeface="Times New Roman" pitchFamily="18" charset="0"/>
              </a:rPr>
              <a:t> </a:t>
            </a:r>
            <a:endParaRPr lang="ro-RO" sz="800" i="1" dirty="0" smtClean="0">
              <a:latin typeface="Times New Roman" pitchFamily="18" charset="0"/>
              <a:cs typeface="Times New Roman" pitchFamily="18" charset="0"/>
            </a:endParaRPr>
          </a:p>
          <a:p>
            <a:r>
              <a:rPr lang="en-US" sz="800" i="1" dirty="0" smtClean="0">
                <a:latin typeface="Times New Roman" pitchFamily="18" charset="0"/>
                <a:cs typeface="Times New Roman" pitchFamily="18" charset="0"/>
              </a:rPr>
              <a:t>au </a:t>
            </a:r>
            <a:r>
              <a:rPr lang="en-US" sz="800" i="1" dirty="0" err="1" smtClean="0">
                <a:latin typeface="Times New Roman" pitchFamily="18" charset="0"/>
                <a:cs typeface="Times New Roman" pitchFamily="18" charset="0"/>
              </a:rPr>
              <a:t>repercusiuni</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profunde</a:t>
            </a:r>
            <a:r>
              <a:rPr lang="en-US" sz="800" i="1" dirty="0" smtClean="0">
                <a:latin typeface="Times New Roman" pitchFamily="18" charset="0"/>
                <a:cs typeface="Times New Roman" pitchFamily="18" charset="0"/>
              </a:rPr>
              <a:t> în </a:t>
            </a:r>
            <a:endParaRPr lang="ro-RO" sz="800" i="1" dirty="0" smtClean="0">
              <a:latin typeface="Times New Roman" pitchFamily="18" charset="0"/>
              <a:cs typeface="Times New Roman" pitchFamily="18" charset="0"/>
            </a:endParaRPr>
          </a:p>
          <a:p>
            <a:r>
              <a:rPr lang="en-US" sz="800" i="1" dirty="0" err="1" smtClean="0">
                <a:latin typeface="Times New Roman" pitchFamily="18" charset="0"/>
                <a:cs typeface="Times New Roman" pitchFamily="18" charset="0"/>
              </a:rPr>
              <a:t>inima</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elvilor</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provocând</a:t>
            </a:r>
            <a:r>
              <a:rPr lang="en-US" sz="800" i="1" dirty="0" smtClean="0">
                <a:latin typeface="Times New Roman" pitchFamily="18" charset="0"/>
                <a:cs typeface="Times New Roman" pitchFamily="18" charset="0"/>
              </a:rPr>
              <a:t> </a:t>
            </a:r>
            <a:endParaRPr lang="ro-RO" sz="800" i="1" dirty="0" smtClean="0">
              <a:latin typeface="Times New Roman" pitchFamily="18" charset="0"/>
              <a:cs typeface="Times New Roman" pitchFamily="18" charset="0"/>
            </a:endParaRPr>
          </a:p>
          <a:p>
            <a:r>
              <a:rPr lang="en-US" sz="800" i="1" dirty="0" err="1" smtClean="0">
                <a:latin typeface="Times New Roman" pitchFamily="18" charset="0"/>
                <a:cs typeface="Times New Roman" pitchFamily="18" charset="0"/>
              </a:rPr>
              <a:t>reverberaţii</a:t>
            </a:r>
            <a:r>
              <a:rPr lang="en-US" sz="800" i="1" dirty="0" smtClean="0">
                <a:latin typeface="Times New Roman" pitchFamily="18" charset="0"/>
                <a:cs typeface="Times New Roman" pitchFamily="18" charset="0"/>
              </a:rPr>
              <a:t> încă </a:t>
            </a:r>
            <a:r>
              <a:rPr lang="en-US" sz="800" i="1" dirty="0" err="1" smtClean="0">
                <a:latin typeface="Times New Roman" pitchFamily="18" charset="0"/>
                <a:cs typeface="Times New Roman" pitchFamily="18" charset="0"/>
              </a:rPr>
              <a:t>mulţi</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ani</a:t>
            </a:r>
            <a:r>
              <a:rPr lang="en-US" sz="800" i="1" dirty="0" smtClean="0">
                <a:latin typeface="Times New Roman" pitchFamily="18" charset="0"/>
                <a:cs typeface="Times New Roman" pitchFamily="18" charset="0"/>
              </a:rPr>
              <a:t> </a:t>
            </a:r>
            <a:endParaRPr lang="ro-RO" sz="800" i="1" dirty="0" smtClean="0">
              <a:latin typeface="Times New Roman" pitchFamily="18" charset="0"/>
              <a:cs typeface="Times New Roman" pitchFamily="18" charset="0"/>
            </a:endParaRPr>
          </a:p>
          <a:p>
            <a:r>
              <a:rPr lang="en-US" sz="800" i="1" dirty="0" smtClean="0">
                <a:latin typeface="Times New Roman" pitchFamily="18" charset="0"/>
                <a:cs typeface="Times New Roman" pitchFamily="18" charset="0"/>
              </a:rPr>
              <a:t>după </a:t>
            </a:r>
            <a:r>
              <a:rPr lang="en-US" sz="800" i="1" dirty="0" err="1" smtClean="0">
                <a:latin typeface="Times New Roman" pitchFamily="18" charset="0"/>
                <a:cs typeface="Times New Roman" pitchFamily="18" charset="0"/>
              </a:rPr>
              <a:t>terminarea</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studiilor</a:t>
            </a:r>
            <a:r>
              <a:rPr lang="en-US" sz="800" i="1" dirty="0" smtClean="0">
                <a:latin typeface="Times New Roman" pitchFamily="18" charset="0"/>
                <a:cs typeface="Times New Roman" pitchFamily="18" charset="0"/>
              </a:rPr>
              <a:t>. </a:t>
            </a:r>
            <a:endParaRPr lang="ro-RO" sz="800" i="1" dirty="0" smtClean="0">
              <a:latin typeface="Times New Roman" pitchFamily="18" charset="0"/>
              <a:cs typeface="Times New Roman" pitchFamily="18" charset="0"/>
            </a:endParaRPr>
          </a:p>
          <a:p>
            <a:r>
              <a:rPr lang="en-US" sz="800" i="1" dirty="0" err="1" smtClean="0">
                <a:latin typeface="Times New Roman" pitchFamily="18" charset="0"/>
                <a:cs typeface="Times New Roman" pitchFamily="18" charset="0"/>
              </a:rPr>
              <a:t>Însă</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abilităţile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profesorale</a:t>
            </a:r>
            <a:r>
              <a:rPr lang="en-US" sz="800" i="1" dirty="0" smtClean="0">
                <a:latin typeface="Times New Roman" pitchFamily="18" charset="0"/>
                <a:cs typeface="Times New Roman" pitchFamily="18" charset="0"/>
              </a:rPr>
              <a:t> </a:t>
            </a:r>
            <a:endParaRPr lang="ro-RO" sz="800" i="1" dirty="0" smtClean="0">
              <a:latin typeface="Times New Roman" pitchFamily="18" charset="0"/>
              <a:cs typeface="Times New Roman" pitchFamily="18" charset="0"/>
            </a:endParaRPr>
          </a:p>
          <a:p>
            <a:r>
              <a:rPr lang="en-US" sz="800" i="1" dirty="0" smtClean="0">
                <a:latin typeface="Times New Roman" pitchFamily="18" charset="0"/>
                <a:cs typeface="Times New Roman" pitchFamily="18" charset="0"/>
              </a:rPr>
              <a:t>şi </a:t>
            </a:r>
            <a:r>
              <a:rPr lang="en-US" sz="800" i="1" dirty="0" err="1" smtClean="0">
                <a:latin typeface="Times New Roman" pitchFamily="18" charset="0"/>
                <a:cs typeface="Times New Roman" pitchFamily="18" charset="0"/>
              </a:rPr>
              <a:t>însuşirile</a:t>
            </a:r>
            <a:r>
              <a:rPr lang="en-US" sz="800" i="1" dirty="0" smtClean="0">
                <a:latin typeface="Times New Roman" pitchFamily="18" charset="0"/>
                <a:cs typeface="Times New Roman" pitchFamily="18" charset="0"/>
              </a:rPr>
              <a:t> de </a:t>
            </a:r>
            <a:r>
              <a:rPr lang="en-US" sz="800" i="1" dirty="0" err="1" smtClean="0">
                <a:latin typeface="Times New Roman" pitchFamily="18" charset="0"/>
                <a:cs typeface="Times New Roman" pitchFamily="18" charset="0"/>
              </a:rPr>
              <a:t>personalitate</a:t>
            </a:r>
            <a:r>
              <a:rPr lang="en-US" sz="800" i="1" dirty="0" smtClean="0">
                <a:latin typeface="Times New Roman" pitchFamily="18" charset="0"/>
                <a:cs typeface="Times New Roman" pitchFamily="18" charset="0"/>
              </a:rPr>
              <a:t> </a:t>
            </a:r>
            <a:endParaRPr lang="ro-RO" sz="800" i="1" dirty="0" smtClean="0">
              <a:latin typeface="Times New Roman" pitchFamily="18" charset="0"/>
              <a:cs typeface="Times New Roman" pitchFamily="18" charset="0"/>
            </a:endParaRPr>
          </a:p>
          <a:p>
            <a:r>
              <a:rPr lang="en-US" sz="800" i="1" dirty="0" smtClean="0">
                <a:latin typeface="Times New Roman" pitchFamily="18" charset="0"/>
                <a:cs typeface="Times New Roman" pitchFamily="18" charset="0"/>
              </a:rPr>
              <a:t>au o şi mai </a:t>
            </a:r>
            <a:r>
              <a:rPr lang="en-US" sz="800" i="1" dirty="0" err="1" smtClean="0">
                <a:latin typeface="Times New Roman" pitchFamily="18" charset="0"/>
                <a:cs typeface="Times New Roman" pitchFamily="18" charset="0"/>
              </a:rPr>
              <a:t>profundă</a:t>
            </a:r>
            <a:r>
              <a:rPr lang="en-US" sz="800" i="1" dirty="0" smtClean="0">
                <a:latin typeface="Times New Roman" pitchFamily="18" charset="0"/>
                <a:cs typeface="Times New Roman" pitchFamily="18" charset="0"/>
              </a:rPr>
              <a:t> </a:t>
            </a:r>
            <a:endParaRPr lang="ro-RO" sz="800" i="1" dirty="0" smtClean="0">
              <a:latin typeface="Times New Roman" pitchFamily="18" charset="0"/>
              <a:cs typeface="Times New Roman" pitchFamily="18" charset="0"/>
            </a:endParaRPr>
          </a:p>
          <a:p>
            <a:r>
              <a:rPr lang="en-US" sz="800" i="1" dirty="0" err="1" smtClean="0">
                <a:latin typeface="Times New Roman" pitchFamily="18" charset="0"/>
                <a:cs typeface="Times New Roman" pitchFamily="18" charset="0"/>
              </a:rPr>
              <a:t>repercusiune</a:t>
            </a:r>
            <a:r>
              <a:rPr lang="en-US" sz="800" i="1" dirty="0" smtClean="0">
                <a:latin typeface="Times New Roman" pitchFamily="18" charset="0"/>
                <a:cs typeface="Times New Roman" pitchFamily="18" charset="0"/>
              </a:rPr>
              <a:t> în </a:t>
            </a:r>
            <a:r>
              <a:rPr lang="en-US" sz="800" i="1" dirty="0" err="1" smtClean="0">
                <a:latin typeface="Times New Roman" pitchFamily="18" charset="0"/>
                <a:cs typeface="Times New Roman" pitchFamily="18" charset="0"/>
              </a:rPr>
              <a:t>viaţa</a:t>
            </a:r>
            <a:r>
              <a:rPr lang="en-US" sz="800" i="1" dirty="0" smtClean="0">
                <a:latin typeface="Times New Roman" pitchFamily="18" charset="0"/>
                <a:cs typeface="Times New Roman" pitchFamily="18" charset="0"/>
              </a:rPr>
              <a:t> mea, </a:t>
            </a:r>
            <a:endParaRPr lang="ro-RO" sz="800" i="1" dirty="0" smtClean="0">
              <a:latin typeface="Times New Roman" pitchFamily="18" charset="0"/>
              <a:cs typeface="Times New Roman" pitchFamily="18" charset="0"/>
            </a:endParaRPr>
          </a:p>
          <a:p>
            <a:r>
              <a:rPr lang="en-US" sz="800" i="1" dirty="0" smtClean="0">
                <a:latin typeface="Times New Roman" pitchFamily="18" charset="0"/>
                <a:cs typeface="Times New Roman" pitchFamily="18" charset="0"/>
              </a:rPr>
              <a:t>fiind nu </a:t>
            </a:r>
            <a:r>
              <a:rPr lang="en-US" sz="800" i="1" dirty="0" err="1" smtClean="0">
                <a:latin typeface="Times New Roman" pitchFamily="18" charset="0"/>
                <a:cs typeface="Times New Roman" pitchFamily="18" charset="0"/>
              </a:rPr>
              <a:t>doar</a:t>
            </a:r>
            <a:r>
              <a:rPr lang="en-US" sz="800" i="1" dirty="0" smtClean="0">
                <a:latin typeface="Times New Roman" pitchFamily="18" charset="0"/>
                <a:cs typeface="Times New Roman" pitchFamily="18" charset="0"/>
              </a:rPr>
              <a:t> o </a:t>
            </a:r>
            <a:r>
              <a:rPr lang="en-US" sz="800" i="1" dirty="0" err="1" smtClean="0">
                <a:latin typeface="Times New Roman" pitchFamily="18" charset="0"/>
                <a:cs typeface="Times New Roman" pitchFamily="18" charset="0"/>
              </a:rPr>
              <a:t>elevă</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ghidată</a:t>
            </a:r>
            <a:r>
              <a:rPr lang="en-US" sz="800" i="1" dirty="0" smtClean="0">
                <a:latin typeface="Times New Roman" pitchFamily="18" charset="0"/>
                <a:cs typeface="Times New Roman" pitchFamily="18" charset="0"/>
              </a:rPr>
              <a:t> </a:t>
            </a:r>
            <a:endParaRPr lang="ro-RO" sz="800" i="1" dirty="0" smtClean="0">
              <a:latin typeface="Times New Roman" pitchFamily="18" charset="0"/>
              <a:cs typeface="Times New Roman" pitchFamily="18" charset="0"/>
            </a:endParaRPr>
          </a:p>
          <a:p>
            <a:r>
              <a:rPr lang="en-US" sz="800" i="1" dirty="0" smtClean="0">
                <a:latin typeface="Times New Roman" pitchFamily="18" charset="0"/>
                <a:cs typeface="Times New Roman" pitchFamily="18" charset="0"/>
              </a:rPr>
              <a:t>în </a:t>
            </a:r>
            <a:r>
              <a:rPr lang="en-US" sz="800" i="1" dirty="0" err="1" smtClean="0">
                <a:latin typeface="Times New Roman" pitchFamily="18" charset="0"/>
                <a:cs typeface="Times New Roman" pitchFamily="18" charset="0"/>
              </a:rPr>
              <a:t>viaţa</a:t>
            </a:r>
            <a:r>
              <a:rPr lang="en-US" sz="800" i="1" dirty="0" smtClean="0">
                <a:latin typeface="Times New Roman" pitchFamily="18" charset="0"/>
                <a:cs typeface="Times New Roman" pitchFamily="18" charset="0"/>
              </a:rPr>
              <a:t> de către </a:t>
            </a:r>
            <a:r>
              <a:rPr lang="en-US" sz="800" i="1" dirty="0" err="1" smtClean="0">
                <a:latin typeface="Times New Roman" pitchFamily="18" charset="0"/>
                <a:cs typeface="Times New Roman" pitchFamily="18" charset="0"/>
              </a:rPr>
              <a:t>dascăl</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dar</a:t>
            </a:r>
            <a:r>
              <a:rPr lang="en-US" sz="800" i="1" dirty="0" smtClean="0">
                <a:latin typeface="Times New Roman" pitchFamily="18" charset="0"/>
                <a:cs typeface="Times New Roman" pitchFamily="18" charset="0"/>
              </a:rPr>
              <a:t> fiind şi </a:t>
            </a:r>
            <a:r>
              <a:rPr lang="en-US" sz="800" i="1" dirty="0" err="1" smtClean="0">
                <a:latin typeface="Times New Roman" pitchFamily="18" charset="0"/>
                <a:cs typeface="Times New Roman" pitchFamily="18" charset="0"/>
              </a:rPr>
              <a:t>fiica</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unui</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desăvârşit</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profesor</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ce</a:t>
            </a:r>
            <a:r>
              <a:rPr lang="en-US" sz="800" i="1" dirty="0" smtClean="0">
                <a:latin typeface="Times New Roman" pitchFamily="18" charset="0"/>
                <a:cs typeface="Times New Roman" pitchFamily="18" charset="0"/>
              </a:rPr>
              <a:t> are </a:t>
            </a:r>
            <a:r>
              <a:rPr lang="en-US" sz="800" i="1" dirty="0" err="1" smtClean="0">
                <a:latin typeface="Times New Roman" pitchFamily="18" charset="0"/>
                <a:cs typeface="Times New Roman" pitchFamily="18" charset="0"/>
              </a:rPr>
              <a:t>această</a:t>
            </a:r>
            <a:r>
              <a:rPr lang="en-US" sz="800" i="1" dirty="0" smtClean="0">
                <a:latin typeface="Times New Roman" pitchFamily="18" charset="0"/>
                <a:cs typeface="Times New Roman" pitchFamily="18" charset="0"/>
              </a:rPr>
              <a:t> mare </a:t>
            </a:r>
            <a:r>
              <a:rPr lang="en-US" sz="800" i="1" dirty="0" err="1" smtClean="0">
                <a:latin typeface="Times New Roman" pitchFamily="18" charset="0"/>
                <a:cs typeface="Times New Roman" pitchFamily="18" charset="0"/>
              </a:rPr>
              <a:t>vocaţie</a:t>
            </a:r>
            <a:r>
              <a:rPr lang="en-US" sz="800" i="1" dirty="0" smtClean="0">
                <a:latin typeface="Times New Roman" pitchFamily="18" charset="0"/>
                <a:cs typeface="Times New Roman" pitchFamily="18" charset="0"/>
              </a:rPr>
              <a:t> de a </a:t>
            </a:r>
            <a:r>
              <a:rPr lang="en-US" sz="800" i="1" dirty="0" err="1" smtClean="0">
                <a:latin typeface="Times New Roman" pitchFamily="18" charset="0"/>
                <a:cs typeface="Times New Roman" pitchFamily="18" charset="0"/>
              </a:rPr>
              <a:t>Dărui</a:t>
            </a:r>
            <a:r>
              <a:rPr lang="en-US" sz="800" i="1" dirty="0" smtClean="0">
                <a:latin typeface="Times New Roman" pitchFamily="18" charset="0"/>
                <a:cs typeface="Times New Roman" pitchFamily="18" charset="0"/>
              </a:rPr>
              <a:t>. D-</a:t>
            </a:r>
            <a:r>
              <a:rPr lang="en-US" sz="800" i="1" dirty="0" err="1" smtClean="0">
                <a:latin typeface="Times New Roman" pitchFamily="18" charset="0"/>
                <a:cs typeface="Times New Roman" pitchFamily="18" charset="0"/>
              </a:rPr>
              <a:t>na</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Valentina</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Chirtoca</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Dascălul</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sufletului</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meu</a:t>
            </a:r>
            <a:r>
              <a:rPr lang="en-US" sz="800" i="1" dirty="0" smtClean="0">
                <a:latin typeface="Times New Roman" pitchFamily="18" charset="0"/>
                <a:cs typeface="Times New Roman" pitchFamily="18" charset="0"/>
              </a:rPr>
              <a:t>. Are </a:t>
            </a:r>
            <a:r>
              <a:rPr lang="en-US" sz="800" i="1" dirty="0" err="1" smtClean="0">
                <a:latin typeface="Times New Roman" pitchFamily="18" charset="0"/>
                <a:cs typeface="Times New Roman" pitchFamily="18" charset="0"/>
              </a:rPr>
              <a:t>fixată</a:t>
            </a:r>
            <a:r>
              <a:rPr lang="en-US" sz="800" i="1" dirty="0" smtClean="0">
                <a:latin typeface="Times New Roman" pitchFamily="18" charset="0"/>
                <a:cs typeface="Times New Roman" pitchFamily="18" charset="0"/>
              </a:rPr>
              <a:t> o </a:t>
            </a:r>
            <a:r>
              <a:rPr lang="en-US" sz="800" i="1" dirty="0" err="1" smtClean="0">
                <a:latin typeface="Times New Roman" pitchFamily="18" charset="0"/>
                <a:cs typeface="Times New Roman" pitchFamily="18" charset="0"/>
              </a:rPr>
              <a:t>inteligenţă</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profundă</a:t>
            </a:r>
            <a:r>
              <a:rPr lang="en-US" sz="800" i="1" dirty="0" smtClean="0">
                <a:latin typeface="Times New Roman" pitchFamily="18" charset="0"/>
                <a:cs typeface="Times New Roman" pitchFamily="18" charset="0"/>
              </a:rPr>
              <a:t> şi mult </a:t>
            </a:r>
            <a:r>
              <a:rPr lang="en-US" sz="800" i="1" dirty="0" err="1" smtClean="0">
                <a:latin typeface="Times New Roman" pitchFamily="18" charset="0"/>
                <a:cs typeface="Times New Roman" pitchFamily="18" charset="0"/>
              </a:rPr>
              <a:t>promiţătoare</a:t>
            </a:r>
            <a:r>
              <a:rPr lang="en-US" sz="800" i="1" dirty="0" smtClean="0">
                <a:latin typeface="Times New Roman" pitchFamily="18" charset="0"/>
                <a:cs typeface="Times New Roman" pitchFamily="18" charset="0"/>
              </a:rPr>
              <a:t> în </a:t>
            </a:r>
            <a:r>
              <a:rPr lang="en-US" sz="800" i="1" dirty="0" err="1" smtClean="0">
                <a:latin typeface="Times New Roman" pitchFamily="18" charset="0"/>
                <a:cs typeface="Times New Roman" pitchFamily="18" charset="0"/>
              </a:rPr>
              <a:t>domeniul</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activităţii</a:t>
            </a:r>
            <a:r>
              <a:rPr lang="en-US" sz="800" i="1" dirty="0" smtClean="0">
                <a:latin typeface="Times New Roman" pitchFamily="18" charset="0"/>
                <a:cs typeface="Times New Roman" pitchFamily="18" charset="0"/>
              </a:rPr>
              <a:t> de </a:t>
            </a:r>
            <a:r>
              <a:rPr lang="en-US" sz="800" i="1" dirty="0" err="1" smtClean="0">
                <a:latin typeface="Times New Roman" pitchFamily="18" charset="0"/>
                <a:cs typeface="Times New Roman" pitchFamily="18" charset="0"/>
              </a:rPr>
              <a:t>pedagog</a:t>
            </a:r>
            <a:r>
              <a:rPr lang="en-US" sz="800" i="1" dirty="0" smtClean="0">
                <a:latin typeface="Times New Roman" pitchFamily="18" charset="0"/>
                <a:cs typeface="Times New Roman" pitchFamily="18" charset="0"/>
              </a:rPr>
              <a:t>. Are un </a:t>
            </a:r>
            <a:r>
              <a:rPr lang="en-US" sz="800" i="1" dirty="0" err="1" smtClean="0">
                <a:latin typeface="Times New Roman" pitchFamily="18" charset="0"/>
                <a:cs typeface="Times New Roman" pitchFamily="18" charset="0"/>
              </a:rPr>
              <a:t>înnăscut</a:t>
            </a:r>
            <a:r>
              <a:rPr lang="en-US" sz="800" i="1" dirty="0" smtClean="0">
                <a:latin typeface="Times New Roman" pitchFamily="18" charset="0"/>
                <a:cs typeface="Times New Roman" pitchFamily="18" charset="0"/>
              </a:rPr>
              <a:t> talent de a </a:t>
            </a:r>
            <a:r>
              <a:rPr lang="en-US" sz="800" i="1" dirty="0" err="1" smtClean="0">
                <a:latin typeface="Times New Roman" pitchFamily="18" charset="0"/>
                <a:cs typeface="Times New Roman" pitchFamily="18" charset="0"/>
              </a:rPr>
              <a:t>fi</a:t>
            </a:r>
            <a:r>
              <a:rPr lang="en-US" sz="800" i="1" dirty="0" smtClean="0">
                <a:latin typeface="Times New Roman" pitchFamily="18" charset="0"/>
                <a:cs typeface="Times New Roman" pitchFamily="18" charset="0"/>
              </a:rPr>
              <a:t> un mare şi </a:t>
            </a:r>
            <a:r>
              <a:rPr lang="en-US" sz="800" i="1" dirty="0" err="1" smtClean="0">
                <a:latin typeface="Times New Roman" pitchFamily="18" charset="0"/>
                <a:cs typeface="Times New Roman" pitchFamily="18" charset="0"/>
              </a:rPr>
              <a:t>adevărat</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dascăl</a:t>
            </a:r>
            <a:r>
              <a:rPr lang="en-US" sz="800" i="1" dirty="0" smtClean="0">
                <a:latin typeface="Times New Roman" pitchFamily="18" charset="0"/>
                <a:cs typeface="Times New Roman" pitchFamily="18" charset="0"/>
              </a:rPr>
              <a:t>, care </a:t>
            </a:r>
            <a:r>
              <a:rPr lang="en-US" sz="800" i="1" dirty="0" err="1" smtClean="0">
                <a:latin typeface="Times New Roman" pitchFamily="18" charset="0"/>
                <a:cs typeface="Times New Roman" pitchFamily="18" charset="0"/>
              </a:rPr>
              <a:t>seamănă</a:t>
            </a:r>
            <a:r>
              <a:rPr lang="en-US" sz="800" i="1" dirty="0" smtClean="0">
                <a:latin typeface="Times New Roman" pitchFamily="18" charset="0"/>
                <a:cs typeface="Times New Roman" pitchFamily="18" charset="0"/>
              </a:rPr>
              <a:t> în </a:t>
            </a:r>
            <a:r>
              <a:rPr lang="en-US" sz="800" i="1" dirty="0" err="1" smtClean="0">
                <a:latin typeface="Times New Roman" pitchFamily="18" charset="0"/>
                <a:cs typeface="Times New Roman" pitchFamily="18" charset="0"/>
              </a:rPr>
              <a:t>sufletul</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copiilor</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Frumosul</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Adevăru</a:t>
            </a:r>
            <a:r>
              <a:rPr lang="ro-RO" sz="800" i="1" dirty="0" smtClean="0">
                <a:latin typeface="Times New Roman" pitchFamily="18" charset="0"/>
                <a:cs typeface="Times New Roman" pitchFamily="18" charset="0"/>
              </a:rPr>
              <a:t>l</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Cinstea</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Omenia</a:t>
            </a:r>
            <a:r>
              <a:rPr lang="en-US" sz="800" i="1" dirty="0" smtClean="0">
                <a:latin typeface="Times New Roman" pitchFamily="18" charset="0"/>
                <a:cs typeface="Times New Roman" pitchFamily="18" charset="0"/>
              </a:rPr>
              <a:t> şi </a:t>
            </a:r>
            <a:r>
              <a:rPr lang="en-US" sz="800" i="1" dirty="0" err="1" smtClean="0">
                <a:latin typeface="Times New Roman" pitchFamily="18" charset="0"/>
                <a:cs typeface="Times New Roman" pitchFamily="18" charset="0"/>
              </a:rPr>
              <a:t>Dragostea-valori</a:t>
            </a:r>
            <a:r>
              <a:rPr lang="en-US" sz="800" i="1" dirty="0" smtClean="0">
                <a:latin typeface="Times New Roman" pitchFamily="18" charset="0"/>
                <a:cs typeface="Times New Roman" pitchFamily="18" charset="0"/>
              </a:rPr>
              <a:t> general-</a:t>
            </a:r>
            <a:r>
              <a:rPr lang="en-US" sz="800" i="1" dirty="0" err="1" smtClean="0">
                <a:latin typeface="Times New Roman" pitchFamily="18" charset="0"/>
                <a:cs typeface="Times New Roman" pitchFamily="18" charset="0"/>
              </a:rPr>
              <a:t>umane</a:t>
            </a:r>
            <a:r>
              <a:rPr lang="en-US" sz="800" i="1" dirty="0" smtClean="0">
                <a:latin typeface="Times New Roman" pitchFamily="18" charset="0"/>
                <a:cs typeface="Times New Roman" pitchFamily="18" charset="0"/>
              </a:rPr>
              <a:t> stringent </a:t>
            </a:r>
            <a:r>
              <a:rPr lang="en-US" sz="800" i="1" dirty="0" err="1" smtClean="0">
                <a:latin typeface="Times New Roman" pitchFamily="18" charset="0"/>
                <a:cs typeface="Times New Roman" pitchFamily="18" charset="0"/>
              </a:rPr>
              <a:t>necesare</a:t>
            </a:r>
            <a:r>
              <a:rPr lang="en-US" sz="800" i="1" dirty="0" smtClean="0">
                <a:latin typeface="Times New Roman" pitchFamily="18" charset="0"/>
                <a:cs typeface="Times New Roman" pitchFamily="18" charset="0"/>
              </a:rPr>
              <a:t> pentru </a:t>
            </a:r>
            <a:r>
              <a:rPr lang="en-US" sz="800" i="1" dirty="0" err="1" smtClean="0">
                <a:latin typeface="Times New Roman" pitchFamily="18" charset="0"/>
                <a:cs typeface="Times New Roman" pitchFamily="18" charset="0"/>
              </a:rPr>
              <a:t>formarea</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unui</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Adevărat</a:t>
            </a:r>
            <a:r>
              <a:rPr lang="en-US" sz="800" i="1" dirty="0" smtClean="0">
                <a:latin typeface="Times New Roman" pitchFamily="18" charset="0"/>
                <a:cs typeface="Times New Roman" pitchFamily="18" charset="0"/>
              </a:rPr>
              <a:t> Om în </a:t>
            </a:r>
            <a:r>
              <a:rPr lang="en-US" sz="800" i="1" dirty="0" err="1" smtClean="0">
                <a:latin typeface="Times New Roman" pitchFamily="18" charset="0"/>
                <a:cs typeface="Times New Roman" pitchFamily="18" charset="0"/>
              </a:rPr>
              <a:t>societate</a:t>
            </a:r>
            <a:r>
              <a:rPr lang="en-US" sz="800" i="1" dirty="0" smtClean="0">
                <a:latin typeface="Times New Roman" pitchFamily="18" charset="0"/>
                <a:cs typeface="Times New Roman" pitchFamily="18" charset="0"/>
              </a:rPr>
              <a:t>. Are o </a:t>
            </a:r>
            <a:r>
              <a:rPr lang="en-US" sz="800" i="1" dirty="0" err="1" smtClean="0">
                <a:latin typeface="Times New Roman" pitchFamily="18" charset="0"/>
                <a:cs typeface="Times New Roman" pitchFamily="18" charset="0"/>
              </a:rPr>
              <a:t>frumoasă</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colaborare</a:t>
            </a:r>
            <a:r>
              <a:rPr lang="en-US" sz="800" i="1" dirty="0" smtClean="0">
                <a:latin typeface="Times New Roman" pitchFamily="18" charset="0"/>
                <a:cs typeface="Times New Roman" pitchFamily="18" charset="0"/>
              </a:rPr>
              <a:t> cu </a:t>
            </a:r>
            <a:r>
              <a:rPr lang="en-US" sz="800" i="1" dirty="0" err="1" smtClean="0">
                <a:latin typeface="Times New Roman" pitchFamily="18" charset="0"/>
                <a:cs typeface="Times New Roman" pitchFamily="18" charset="0"/>
              </a:rPr>
              <a:t>Biblioteca</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raională</a:t>
            </a:r>
            <a:r>
              <a:rPr lang="en-US" sz="800" i="1" dirty="0" smtClean="0">
                <a:latin typeface="Times New Roman" pitchFamily="18" charset="0"/>
                <a:cs typeface="Times New Roman" pitchFamily="18" charset="0"/>
              </a:rPr>
              <a:t> „Vasile </a:t>
            </a:r>
            <a:r>
              <a:rPr lang="en-US" sz="800" i="1" dirty="0" err="1" smtClean="0">
                <a:latin typeface="Times New Roman" pitchFamily="18" charset="0"/>
                <a:cs typeface="Times New Roman" pitchFamily="18" charset="0"/>
              </a:rPr>
              <a:t>Coroban</a:t>
            </a:r>
            <a:r>
              <a:rPr lang="en-US" sz="800" i="1" dirty="0" smtClean="0">
                <a:latin typeface="Times New Roman" pitchFamily="18" charset="0"/>
                <a:cs typeface="Times New Roman" pitchFamily="18" charset="0"/>
              </a:rPr>
              <a:t>”, în </a:t>
            </a:r>
            <a:r>
              <a:rPr lang="en-US" sz="800" i="1" dirty="0" err="1" smtClean="0">
                <a:latin typeface="Times New Roman" pitchFamily="18" charset="0"/>
                <a:cs typeface="Times New Roman" pitchFamily="18" charset="0"/>
              </a:rPr>
              <a:t>fiecare</a:t>
            </a:r>
            <a:r>
              <a:rPr lang="en-US" sz="800" i="1" dirty="0" smtClean="0">
                <a:latin typeface="Times New Roman" pitchFamily="18" charset="0"/>
                <a:cs typeface="Times New Roman" pitchFamily="18" charset="0"/>
              </a:rPr>
              <a:t> an, la </a:t>
            </a:r>
            <a:r>
              <a:rPr lang="en-US" sz="800" i="1" dirty="0" err="1" smtClean="0">
                <a:latin typeface="Times New Roman" pitchFamily="18" charset="0"/>
                <a:cs typeface="Times New Roman" pitchFamily="18" charset="0"/>
              </a:rPr>
              <a:t>olimpiada</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raională</a:t>
            </a:r>
            <a:r>
              <a:rPr lang="en-US" sz="800" i="1" dirty="0" smtClean="0">
                <a:latin typeface="Times New Roman" pitchFamily="18" charset="0"/>
                <a:cs typeface="Times New Roman" pitchFamily="18" charset="0"/>
              </a:rPr>
              <a:t>, elevii </a:t>
            </a:r>
            <a:r>
              <a:rPr lang="en-US" sz="800" i="1" dirty="0" err="1" smtClean="0">
                <a:latin typeface="Times New Roman" pitchFamily="18" charset="0"/>
                <a:cs typeface="Times New Roman" pitchFamily="18" charset="0"/>
              </a:rPr>
              <a:t>ghidaţi</a:t>
            </a:r>
            <a:r>
              <a:rPr lang="en-US" sz="800" i="1" dirty="0" smtClean="0">
                <a:latin typeface="Times New Roman" pitchFamily="18" charset="0"/>
                <a:cs typeface="Times New Roman" pitchFamily="18" charset="0"/>
              </a:rPr>
              <a:t> de d-</a:t>
            </a:r>
            <a:r>
              <a:rPr lang="en-US" sz="800" i="1" dirty="0" err="1" smtClean="0">
                <a:latin typeface="Times New Roman" pitchFamily="18" charset="0"/>
                <a:cs typeface="Times New Roman" pitchFamily="18" charset="0"/>
              </a:rPr>
              <a:t>na</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Valentina</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obţin</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locuri</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premiante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Împreună</a:t>
            </a:r>
            <a:r>
              <a:rPr lang="en-US" sz="800" i="1" dirty="0" smtClean="0">
                <a:latin typeface="Times New Roman" pitchFamily="18" charset="0"/>
                <a:cs typeface="Times New Roman" pitchFamily="18" charset="0"/>
              </a:rPr>
              <a:t> cu elevii a </a:t>
            </a:r>
            <a:r>
              <a:rPr lang="en-US" sz="800" i="1" dirty="0" err="1" smtClean="0">
                <a:latin typeface="Times New Roman" pitchFamily="18" charset="0"/>
                <a:cs typeface="Times New Roman" pitchFamily="18" charset="0"/>
              </a:rPr>
              <a:t>participat</a:t>
            </a:r>
            <a:r>
              <a:rPr lang="en-US" sz="800" i="1" dirty="0" smtClean="0">
                <a:latin typeface="Times New Roman" pitchFamily="18" charset="0"/>
                <a:cs typeface="Times New Roman" pitchFamily="18" charset="0"/>
              </a:rPr>
              <a:t> la </a:t>
            </a:r>
            <a:r>
              <a:rPr lang="en-US" sz="800" i="1" dirty="0" err="1" smtClean="0">
                <a:latin typeface="Times New Roman" pitchFamily="18" charset="0"/>
                <a:cs typeface="Times New Roman" pitchFamily="18" charset="0"/>
              </a:rPr>
              <a:t>concursul</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naţional</a:t>
            </a:r>
            <a:r>
              <a:rPr lang="en-US" sz="800" i="1" dirty="0" smtClean="0">
                <a:latin typeface="Times New Roman" pitchFamily="18" charset="0"/>
                <a:cs typeface="Times New Roman" pitchFamily="18" charset="0"/>
              </a:rPr>
              <a:t> al </a:t>
            </a:r>
            <a:r>
              <a:rPr lang="en-US" sz="800" i="1" dirty="0" err="1" smtClean="0">
                <a:latin typeface="Times New Roman" pitchFamily="18" charset="0"/>
                <a:cs typeface="Times New Roman" pitchFamily="18" charset="0"/>
              </a:rPr>
              <a:t>Tinerei</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Generaţii</a:t>
            </a:r>
            <a:r>
              <a:rPr lang="en-US" sz="800" i="1" dirty="0" smtClean="0">
                <a:latin typeface="Times New Roman" pitchFamily="18" charset="0"/>
                <a:cs typeface="Times New Roman" pitchFamily="18" charset="0"/>
              </a:rPr>
              <a:t> „ARS ADOLESCENTINA”, organizat de Radio Moldova, </a:t>
            </a:r>
            <a:r>
              <a:rPr lang="en-US" sz="800" i="1" dirty="0" err="1" smtClean="0">
                <a:latin typeface="Times New Roman" pitchFamily="18" charset="0"/>
                <a:cs typeface="Times New Roman" pitchFamily="18" charset="0"/>
              </a:rPr>
              <a:t>dar</a:t>
            </a:r>
            <a:r>
              <a:rPr lang="en-US" sz="800" i="1" dirty="0" smtClean="0">
                <a:latin typeface="Times New Roman" pitchFamily="18" charset="0"/>
                <a:cs typeface="Times New Roman" pitchFamily="18" charset="0"/>
              </a:rPr>
              <a:t> şi la </a:t>
            </a:r>
            <a:r>
              <a:rPr lang="en-US" sz="800" i="1" dirty="0" err="1" smtClean="0">
                <a:latin typeface="Times New Roman" pitchFamily="18" charset="0"/>
                <a:cs typeface="Times New Roman" pitchFamily="18" charset="0"/>
              </a:rPr>
              <a:t>concursul</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internaţional</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Festivalul</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internaţional</a:t>
            </a:r>
            <a:r>
              <a:rPr lang="en-US" sz="800" i="1" dirty="0" smtClean="0">
                <a:latin typeface="Times New Roman" pitchFamily="18" charset="0"/>
                <a:cs typeface="Times New Roman" pitchFamily="18" charset="0"/>
              </a:rPr>
              <a:t> de </a:t>
            </a:r>
            <a:r>
              <a:rPr lang="en-US" sz="800" i="1" dirty="0" err="1" smtClean="0">
                <a:latin typeface="Times New Roman" pitchFamily="18" charset="0"/>
                <a:cs typeface="Times New Roman" pitchFamily="18" charset="0"/>
              </a:rPr>
              <a:t>creaţie</a:t>
            </a:r>
            <a:r>
              <a:rPr lang="en-US" sz="800" i="1" dirty="0" smtClean="0">
                <a:latin typeface="Times New Roman" pitchFamily="18" charset="0"/>
                <a:cs typeface="Times New Roman" pitchFamily="18" charset="0"/>
              </a:rPr>
              <a:t> şi </a:t>
            </a:r>
            <a:r>
              <a:rPr lang="en-US" sz="800" i="1" dirty="0" err="1" smtClean="0">
                <a:latin typeface="Times New Roman" pitchFamily="18" charset="0"/>
                <a:cs typeface="Times New Roman" pitchFamily="18" charset="0"/>
              </a:rPr>
              <a:t>interpretare</a:t>
            </a:r>
            <a:r>
              <a:rPr lang="en-US" sz="800" i="1" dirty="0" smtClean="0">
                <a:latin typeface="Times New Roman" pitchFamily="18" charset="0"/>
                <a:cs typeface="Times New Roman" pitchFamily="18" charset="0"/>
              </a:rPr>
              <a:t> „Ana </a:t>
            </a:r>
            <a:r>
              <a:rPr lang="en-US" sz="800" i="1" dirty="0" err="1" smtClean="0">
                <a:latin typeface="Times New Roman" pitchFamily="18" charset="0"/>
                <a:cs typeface="Times New Roman" pitchFamily="18" charset="0"/>
              </a:rPr>
              <a:t>Blandiana</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ediţia</a:t>
            </a:r>
            <a:r>
              <a:rPr lang="en-US" sz="800" i="1" dirty="0" smtClean="0">
                <a:latin typeface="Times New Roman" pitchFamily="18" charset="0"/>
                <a:cs typeface="Times New Roman" pitchFamily="18" charset="0"/>
              </a:rPr>
              <a:t> a VI, din </a:t>
            </a:r>
            <a:r>
              <a:rPr lang="en-US" sz="800" i="1" dirty="0" err="1" smtClean="0">
                <a:latin typeface="Times New Roman" pitchFamily="18" charset="0"/>
                <a:cs typeface="Times New Roman" pitchFamily="18" charset="0"/>
              </a:rPr>
              <a:t>oraşul</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Brăila</a:t>
            </a:r>
            <a:r>
              <a:rPr lang="en-US" sz="800" i="1" dirty="0" smtClean="0">
                <a:latin typeface="Times New Roman" pitchFamily="18" charset="0"/>
                <a:cs typeface="Times New Roman" pitchFamily="18" charset="0"/>
              </a:rPr>
              <a:t>. Fiind </a:t>
            </a:r>
            <a:r>
              <a:rPr lang="en-US" sz="800" i="1" dirty="0" err="1" smtClean="0">
                <a:latin typeface="Times New Roman" pitchFamily="18" charset="0"/>
                <a:cs typeface="Times New Roman" pitchFamily="18" charset="0"/>
              </a:rPr>
              <a:t>prezentă</a:t>
            </a:r>
            <a:r>
              <a:rPr lang="en-US" sz="800" i="1" dirty="0" smtClean="0">
                <a:latin typeface="Times New Roman" pitchFamily="18" charset="0"/>
                <a:cs typeface="Times New Roman" pitchFamily="18" charset="0"/>
              </a:rPr>
              <a:t> la </a:t>
            </a:r>
            <a:r>
              <a:rPr lang="en-US" sz="800" i="1" dirty="0" err="1" smtClean="0">
                <a:latin typeface="Times New Roman" pitchFamily="18" charset="0"/>
                <a:cs typeface="Times New Roman" pitchFamily="18" charset="0"/>
              </a:rPr>
              <a:t>orele</a:t>
            </a:r>
            <a:r>
              <a:rPr lang="en-US" sz="800" i="1" dirty="0" smtClean="0">
                <a:latin typeface="Times New Roman" pitchFamily="18" charset="0"/>
                <a:cs typeface="Times New Roman" pitchFamily="18" charset="0"/>
              </a:rPr>
              <a:t> ei, pot </a:t>
            </a:r>
            <a:r>
              <a:rPr lang="en-US" sz="800" i="1" dirty="0" err="1" smtClean="0">
                <a:latin typeface="Times New Roman" pitchFamily="18" charset="0"/>
                <a:cs typeface="Times New Roman" pitchFamily="18" charset="0"/>
              </a:rPr>
              <a:t>concluziona</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Sufletul</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mamei</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este</a:t>
            </a:r>
            <a:r>
              <a:rPr lang="en-US" sz="800" i="1" dirty="0" smtClean="0">
                <a:latin typeface="Times New Roman" pitchFamily="18" charset="0"/>
                <a:cs typeface="Times New Roman" pitchFamily="18" charset="0"/>
              </a:rPr>
              <a:t> şi </a:t>
            </a:r>
            <a:r>
              <a:rPr lang="en-US" sz="800" i="1" dirty="0" err="1" smtClean="0">
                <a:latin typeface="Times New Roman" pitchFamily="18" charset="0"/>
                <a:cs typeface="Times New Roman" pitchFamily="18" charset="0"/>
              </a:rPr>
              <a:t>va</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fi</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mereu</a:t>
            </a:r>
            <a:r>
              <a:rPr lang="en-US" sz="800" i="1" dirty="0" smtClean="0">
                <a:latin typeface="Times New Roman" pitchFamily="18" charset="0"/>
                <a:cs typeface="Times New Roman" pitchFamily="18" charset="0"/>
              </a:rPr>
              <a:t> un </a:t>
            </a:r>
            <a:r>
              <a:rPr lang="en-US" sz="800" i="1" dirty="0" err="1" smtClean="0">
                <a:latin typeface="Times New Roman" pitchFamily="18" charset="0"/>
                <a:cs typeface="Times New Roman" pitchFamily="18" charset="0"/>
              </a:rPr>
              <a:t>soare</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plin</a:t>
            </a:r>
            <a:r>
              <a:rPr lang="en-US" sz="800" i="1" dirty="0" smtClean="0">
                <a:latin typeface="Times New Roman" pitchFamily="18" charset="0"/>
                <a:cs typeface="Times New Roman" pitchFamily="18" charset="0"/>
              </a:rPr>
              <a:t> şi </a:t>
            </a:r>
            <a:r>
              <a:rPr lang="en-US" sz="800" i="1" dirty="0" err="1" smtClean="0">
                <a:latin typeface="Times New Roman" pitchFamily="18" charset="0"/>
                <a:cs typeface="Times New Roman" pitchFamily="18" charset="0"/>
              </a:rPr>
              <a:t>darnic</a:t>
            </a:r>
            <a:r>
              <a:rPr lang="en-US" sz="800" i="1" dirty="0" smtClean="0">
                <a:latin typeface="Times New Roman" pitchFamily="18" charset="0"/>
                <a:cs typeface="Times New Roman" pitchFamily="18" charset="0"/>
              </a:rPr>
              <a:t>, care </a:t>
            </a:r>
            <a:r>
              <a:rPr lang="en-US" sz="800" i="1" dirty="0" err="1" smtClean="0">
                <a:latin typeface="Times New Roman" pitchFamily="18" charset="0"/>
                <a:cs typeface="Times New Roman" pitchFamily="18" charset="0"/>
              </a:rPr>
              <a:t>va</a:t>
            </a:r>
            <a:r>
              <a:rPr lang="en-US" sz="800" i="1" dirty="0" smtClean="0">
                <a:latin typeface="Times New Roman" pitchFamily="18" charset="0"/>
                <a:cs typeface="Times New Roman" pitchFamily="18" charset="0"/>
              </a:rPr>
              <a:t> genera </a:t>
            </a:r>
            <a:r>
              <a:rPr lang="en-US" sz="800" i="1" dirty="0" err="1" smtClean="0">
                <a:latin typeface="Times New Roman" pitchFamily="18" charset="0"/>
                <a:cs typeface="Times New Roman" pitchFamily="18" charset="0"/>
              </a:rPr>
              <a:t>rodnicii</a:t>
            </a:r>
            <a:r>
              <a:rPr lang="en-US" sz="800" i="1" dirty="0" smtClean="0">
                <a:latin typeface="Times New Roman" pitchFamily="18" charset="0"/>
                <a:cs typeface="Times New Roman" pitchFamily="18" charset="0"/>
              </a:rPr>
              <a:t> spirituale în </a:t>
            </a:r>
            <a:r>
              <a:rPr lang="en-US" sz="800" i="1" dirty="0" err="1" smtClean="0">
                <a:latin typeface="Times New Roman" pitchFamily="18" charset="0"/>
                <a:cs typeface="Times New Roman" pitchFamily="18" charset="0"/>
              </a:rPr>
              <a:t>mijlocul</a:t>
            </a:r>
            <a:r>
              <a:rPr lang="en-US" sz="800" i="1" dirty="0" smtClean="0">
                <a:latin typeface="Times New Roman" pitchFamily="18" charset="0"/>
                <a:cs typeface="Times New Roman" pitchFamily="18" charset="0"/>
              </a:rPr>
              <a:t> elevilor, </a:t>
            </a:r>
            <a:r>
              <a:rPr lang="en-US" sz="800" i="1" dirty="0" err="1" smtClean="0">
                <a:latin typeface="Times New Roman" pitchFamily="18" charset="0"/>
                <a:cs typeface="Times New Roman" pitchFamily="18" charset="0"/>
              </a:rPr>
              <a:t>colegilor</a:t>
            </a:r>
            <a:r>
              <a:rPr lang="en-US" sz="800" i="1" dirty="0" smtClean="0">
                <a:latin typeface="Times New Roman" pitchFamily="18" charset="0"/>
                <a:cs typeface="Times New Roman" pitchFamily="18" charset="0"/>
              </a:rPr>
              <a:t> de </a:t>
            </a:r>
            <a:r>
              <a:rPr lang="en-US" sz="800" i="1" dirty="0" err="1" smtClean="0">
                <a:latin typeface="Times New Roman" pitchFamily="18" charset="0"/>
                <a:cs typeface="Times New Roman" pitchFamily="18" charset="0"/>
              </a:rPr>
              <a:t>lucru</a:t>
            </a:r>
            <a:r>
              <a:rPr lang="en-US" sz="800" i="1" dirty="0" smtClean="0">
                <a:latin typeface="Times New Roman" pitchFamily="18" charset="0"/>
                <a:cs typeface="Times New Roman" pitchFamily="18" charset="0"/>
              </a:rPr>
              <a:t> şi în </a:t>
            </a:r>
            <a:r>
              <a:rPr lang="en-US" sz="800" i="1" dirty="0" err="1" smtClean="0">
                <a:latin typeface="Times New Roman" pitchFamily="18" charset="0"/>
                <a:cs typeface="Times New Roman" pitchFamily="18" charset="0"/>
              </a:rPr>
              <a:t>societate</a:t>
            </a:r>
            <a:r>
              <a:rPr lang="en-US" sz="800" i="1" dirty="0" smtClean="0">
                <a:latin typeface="Times New Roman" pitchFamily="18" charset="0"/>
                <a:cs typeface="Times New Roman" pitchFamily="18" charset="0"/>
              </a:rPr>
              <a:t>. </a:t>
            </a:r>
            <a:endParaRPr lang="ro-RO" sz="900" dirty="0" smtClean="0">
              <a:latin typeface="Times New Roman" pitchFamily="18" charset="0"/>
              <a:cs typeface="Times New Roman" pitchFamily="18" charset="0"/>
            </a:endParaRPr>
          </a:p>
          <a:p>
            <a:r>
              <a:rPr lang="ro-RO" sz="900" b="1" i="1" u="sng" dirty="0" smtClean="0">
                <a:latin typeface="Times New Roman" pitchFamily="18" charset="0"/>
                <a:cs typeface="Times New Roman" pitchFamily="18" charset="0"/>
              </a:rPr>
              <a:t>Eleva clasei a XI-a ”B”</a:t>
            </a:r>
          </a:p>
          <a:p>
            <a:r>
              <a:rPr lang="ro-RO" sz="900" b="1" i="1" u="sng" dirty="0" err="1" smtClean="0">
                <a:latin typeface="Times New Roman" pitchFamily="18" charset="0"/>
                <a:cs typeface="Times New Roman" pitchFamily="18" charset="0"/>
              </a:rPr>
              <a:t>Chirtoca</a:t>
            </a:r>
            <a:r>
              <a:rPr lang="ro-RO" sz="900" b="1" i="1" u="sng" smtClean="0">
                <a:latin typeface="Times New Roman" pitchFamily="18" charset="0"/>
                <a:cs typeface="Times New Roman" pitchFamily="18" charset="0"/>
              </a:rPr>
              <a:t> </a:t>
            </a:r>
            <a:r>
              <a:rPr lang="ro-RO" sz="900" b="1" i="1" u="sng" smtClean="0">
                <a:latin typeface="Times New Roman" pitchFamily="18" charset="0"/>
                <a:cs typeface="Times New Roman" pitchFamily="18" charset="0"/>
              </a:rPr>
              <a:t>Corina</a:t>
            </a:r>
          </a:p>
          <a:p>
            <a:endParaRPr lang="ru-RU" sz="1000" b="1" i="1" u="sng" dirty="0" smtClean="0">
              <a:latin typeface="Times New Roman" pitchFamily="18" charset="0"/>
              <a:cs typeface="Times New Roman" pitchFamily="18" charset="0"/>
            </a:endParaRPr>
          </a:p>
          <a:p>
            <a:endParaRPr lang="ru-RU" dirty="0"/>
          </a:p>
        </p:txBody>
      </p:sp>
      <p:pic>
        <p:nvPicPr>
          <p:cNvPr id="17410" name="Picture 2" descr="C:\Users\Олег\Desktop\FB_IMG_1507483278272.jpg"/>
          <p:cNvPicPr>
            <a:picLocks noChangeAspect="1" noChangeArrowheads="1"/>
          </p:cNvPicPr>
          <p:nvPr/>
        </p:nvPicPr>
        <p:blipFill>
          <a:blip r:embed="rId3" cstate="print"/>
          <a:srcRect/>
          <a:stretch>
            <a:fillRect/>
          </a:stretch>
        </p:blipFill>
        <p:spPr bwMode="auto">
          <a:xfrm>
            <a:off x="1700808" y="4644008"/>
            <a:ext cx="1276375" cy="1276375"/>
          </a:xfrm>
          <a:prstGeom prst="rect">
            <a:avLst/>
          </a:prstGeom>
          <a:noFill/>
        </p:spPr>
      </p:pic>
      <p:sp>
        <p:nvSpPr>
          <p:cNvPr id="9" name="TextBox 8"/>
          <p:cNvSpPr txBox="1"/>
          <p:nvPr/>
        </p:nvSpPr>
        <p:spPr>
          <a:xfrm>
            <a:off x="3356992" y="852398"/>
            <a:ext cx="3384376" cy="8256106"/>
          </a:xfrm>
          <a:prstGeom prst="rect">
            <a:avLst/>
          </a:prstGeom>
          <a:noFill/>
          <a:ln>
            <a:solidFill>
              <a:schemeClr val="tx1"/>
            </a:solidFill>
          </a:ln>
        </p:spPr>
        <p:txBody>
          <a:bodyPr wrap="square" rtlCol="0">
            <a:spAutoFit/>
          </a:bodyPr>
          <a:lstStyle/>
          <a:p>
            <a:r>
              <a:rPr lang="en-US" sz="1100" b="1" i="1" dirty="0" err="1" smtClean="0">
                <a:latin typeface="Times New Roman" pitchFamily="18" charset="0"/>
                <a:cs typeface="Times New Roman" pitchFamily="18" charset="0"/>
              </a:rPr>
              <a:t>Interviu</a:t>
            </a:r>
            <a:r>
              <a:rPr lang="en-US" sz="1100" b="1" i="1" dirty="0" smtClean="0">
                <a:latin typeface="Times New Roman" pitchFamily="18" charset="0"/>
                <a:cs typeface="Times New Roman" pitchFamily="18" charset="0"/>
              </a:rPr>
              <a:t> cu </a:t>
            </a:r>
            <a:r>
              <a:rPr lang="en-US" sz="1100" b="1" i="1" dirty="0" err="1" smtClean="0">
                <a:latin typeface="Times New Roman" pitchFamily="18" charset="0"/>
                <a:cs typeface="Times New Roman" pitchFamily="18" charset="0"/>
              </a:rPr>
              <a:t>Andreea</a:t>
            </a:r>
            <a:r>
              <a:rPr lang="en-US" sz="1100" b="1" i="1" dirty="0" smtClean="0">
                <a:latin typeface="Times New Roman" pitchFamily="18" charset="0"/>
                <a:cs typeface="Times New Roman" pitchFamily="18" charset="0"/>
              </a:rPr>
              <a:t> </a:t>
            </a:r>
            <a:r>
              <a:rPr lang="en-US" sz="1100" b="1" i="1" dirty="0" err="1" smtClean="0">
                <a:latin typeface="Times New Roman" pitchFamily="18" charset="0"/>
                <a:cs typeface="Times New Roman" pitchFamily="18" charset="0"/>
              </a:rPr>
              <a:t>Nemerenco</a:t>
            </a:r>
            <a:r>
              <a:rPr lang="en-US" sz="1100" b="1" i="1" dirty="0" smtClean="0">
                <a:latin typeface="Times New Roman" pitchFamily="18" charset="0"/>
                <a:cs typeface="Times New Roman" pitchFamily="18" charset="0"/>
              </a:rPr>
              <a:t>, </a:t>
            </a:r>
            <a:endParaRPr lang="ru-RU" sz="1100" dirty="0" smtClean="0">
              <a:latin typeface="Times New Roman" pitchFamily="18" charset="0"/>
              <a:cs typeface="Times New Roman" pitchFamily="18" charset="0"/>
            </a:endParaRPr>
          </a:p>
          <a:p>
            <a:r>
              <a:rPr lang="en-US" sz="1100" b="1" i="1" dirty="0" err="1" smtClean="0">
                <a:latin typeface="Times New Roman" pitchFamily="18" charset="0"/>
                <a:cs typeface="Times New Roman" pitchFamily="18" charset="0"/>
              </a:rPr>
              <a:t>eleva</a:t>
            </a:r>
            <a:r>
              <a:rPr lang="en-US" sz="1100" b="1" i="1" dirty="0" smtClean="0">
                <a:latin typeface="Times New Roman" pitchFamily="18" charset="0"/>
                <a:cs typeface="Times New Roman" pitchFamily="18" charset="0"/>
              </a:rPr>
              <a:t> </a:t>
            </a:r>
            <a:r>
              <a:rPr lang="en-US" sz="1100" b="1" i="1" dirty="0" err="1" smtClean="0">
                <a:latin typeface="Times New Roman" pitchFamily="18" charset="0"/>
                <a:cs typeface="Times New Roman" pitchFamily="18" charset="0"/>
              </a:rPr>
              <a:t>clasei</a:t>
            </a:r>
            <a:r>
              <a:rPr lang="en-US" sz="1100" b="1" i="1" dirty="0" smtClean="0">
                <a:latin typeface="Times New Roman" pitchFamily="18" charset="0"/>
                <a:cs typeface="Times New Roman" pitchFamily="18" charset="0"/>
              </a:rPr>
              <a:t> a V-a „A” </a:t>
            </a:r>
            <a:endParaRPr lang="ro-RO" sz="1100" b="1" i="1" dirty="0" smtClean="0">
              <a:latin typeface="Times New Roman" pitchFamily="18" charset="0"/>
              <a:cs typeface="Times New Roman" pitchFamily="18" charset="0"/>
            </a:endParaRPr>
          </a:p>
          <a:p>
            <a:endParaRPr lang="ru-RU" sz="1050" dirty="0" smtClean="0">
              <a:latin typeface="Times New Roman" pitchFamily="18" charset="0"/>
              <a:cs typeface="Times New Roman" pitchFamily="18" charset="0"/>
            </a:endParaRPr>
          </a:p>
          <a:p>
            <a:r>
              <a:rPr lang="en-US" sz="1000" b="1" i="1" dirty="0" smtClean="0">
                <a:latin typeface="Times New Roman" pitchFamily="18" charset="0"/>
                <a:cs typeface="Times New Roman" pitchFamily="18" charset="0"/>
              </a:rPr>
              <a:t>I: </a:t>
            </a:r>
            <a:r>
              <a:rPr lang="en-US" sz="1000" b="1" i="1" dirty="0" err="1" smtClean="0">
                <a:latin typeface="Times New Roman" pitchFamily="18" charset="0"/>
                <a:cs typeface="Times New Roman" pitchFamily="18" charset="0"/>
              </a:rPr>
              <a:t>Andreea,te</a:t>
            </a:r>
            <a:r>
              <a:rPr lang="en-US" sz="1000" b="1" i="1" dirty="0" smtClean="0">
                <a:latin typeface="Times New Roman" pitchFamily="18" charset="0"/>
                <a:cs typeface="Times New Roman" pitchFamily="18" charset="0"/>
              </a:rPr>
              <a:t> </a:t>
            </a:r>
            <a:r>
              <a:rPr lang="en-US" sz="1000" b="1" i="1" dirty="0" err="1" smtClean="0">
                <a:latin typeface="Times New Roman" pitchFamily="18" charset="0"/>
                <a:cs typeface="Times New Roman" pitchFamily="18" charset="0"/>
              </a:rPr>
              <a:t>rog</a:t>
            </a:r>
            <a:r>
              <a:rPr lang="en-US" sz="1000" b="1" i="1" dirty="0" smtClean="0">
                <a:latin typeface="Times New Roman" pitchFamily="18" charset="0"/>
                <a:cs typeface="Times New Roman" pitchFamily="18" charset="0"/>
              </a:rPr>
              <a:t> să ne </a:t>
            </a:r>
            <a:r>
              <a:rPr lang="en-US" sz="1000" b="1" i="1" dirty="0" err="1" smtClean="0">
                <a:latin typeface="Times New Roman" pitchFamily="18" charset="0"/>
                <a:cs typeface="Times New Roman" pitchFamily="18" charset="0"/>
              </a:rPr>
              <a:t>povesteşti</a:t>
            </a:r>
            <a:r>
              <a:rPr lang="en-US" sz="1000" b="1" i="1" dirty="0" smtClean="0">
                <a:latin typeface="Times New Roman" pitchFamily="18" charset="0"/>
                <a:cs typeface="Times New Roman" pitchFamily="18" charset="0"/>
              </a:rPr>
              <a:t> </a:t>
            </a:r>
            <a:r>
              <a:rPr lang="en-US" sz="1000" b="1" i="1" dirty="0" err="1" smtClean="0">
                <a:latin typeface="Times New Roman" pitchFamily="18" charset="0"/>
                <a:cs typeface="Times New Roman" pitchFamily="18" charset="0"/>
              </a:rPr>
              <a:t>câteva</a:t>
            </a:r>
            <a:r>
              <a:rPr lang="en-US" sz="1000" b="1" i="1" dirty="0" smtClean="0">
                <a:latin typeface="Times New Roman" pitchFamily="18" charset="0"/>
                <a:cs typeface="Times New Roman" pitchFamily="18" charset="0"/>
              </a:rPr>
              <a:t> </a:t>
            </a:r>
            <a:r>
              <a:rPr lang="en-US" sz="1000" b="1" i="1" dirty="0" err="1" smtClean="0">
                <a:latin typeface="Times New Roman" pitchFamily="18" charset="0"/>
                <a:cs typeface="Times New Roman" pitchFamily="18" charset="0"/>
              </a:rPr>
              <a:t>informaţii</a:t>
            </a:r>
            <a:r>
              <a:rPr lang="en-US" sz="1000" b="1" i="1" dirty="0" smtClean="0">
                <a:latin typeface="Times New Roman" pitchFamily="18" charset="0"/>
                <a:cs typeface="Times New Roman" pitchFamily="18" charset="0"/>
              </a:rPr>
              <a:t> </a:t>
            </a:r>
            <a:r>
              <a:rPr lang="en-US" sz="1000" b="1" i="1" dirty="0" err="1" smtClean="0">
                <a:latin typeface="Times New Roman" pitchFamily="18" charset="0"/>
                <a:cs typeface="Times New Roman" pitchFamily="18" charset="0"/>
              </a:rPr>
              <a:t>interesante</a:t>
            </a:r>
            <a:r>
              <a:rPr lang="en-US" sz="1000" b="1" i="1" dirty="0" smtClean="0">
                <a:latin typeface="Times New Roman" pitchFamily="18" charset="0"/>
                <a:cs typeface="Times New Roman" pitchFamily="18" charset="0"/>
              </a:rPr>
              <a:t> </a:t>
            </a:r>
            <a:r>
              <a:rPr lang="en-US" sz="1000" b="1" i="1" dirty="0" err="1" smtClean="0">
                <a:latin typeface="Times New Roman" pitchFamily="18" charset="0"/>
                <a:cs typeface="Times New Roman" pitchFamily="18" charset="0"/>
              </a:rPr>
              <a:t>despre</a:t>
            </a:r>
            <a:r>
              <a:rPr lang="en-US" sz="1000" b="1" i="1" dirty="0" smtClean="0">
                <a:latin typeface="Times New Roman" pitchFamily="18" charset="0"/>
                <a:cs typeface="Times New Roman" pitchFamily="18" charset="0"/>
              </a:rPr>
              <a:t> </a:t>
            </a:r>
            <a:r>
              <a:rPr lang="en-US" sz="1000" b="1" i="1" dirty="0" err="1" smtClean="0">
                <a:latin typeface="Times New Roman" pitchFamily="18" charset="0"/>
                <a:cs typeface="Times New Roman" pitchFamily="18" charset="0"/>
              </a:rPr>
              <a:t>bunica</a:t>
            </a:r>
            <a:r>
              <a:rPr lang="en-US" sz="1000" b="1" i="1" dirty="0" smtClean="0">
                <a:latin typeface="Times New Roman" pitchFamily="18" charset="0"/>
                <a:cs typeface="Times New Roman" pitchFamily="18" charset="0"/>
              </a:rPr>
              <a:t> </a:t>
            </a:r>
            <a:r>
              <a:rPr lang="en-US" sz="1000" b="1" i="1" dirty="0" err="1" smtClean="0">
                <a:latin typeface="Times New Roman" pitchFamily="18" charset="0"/>
                <a:cs typeface="Times New Roman" pitchFamily="18" charset="0"/>
              </a:rPr>
              <a:t>ta</a:t>
            </a:r>
            <a:endParaRPr lang="ro-RO" sz="1000" b="1" i="1" dirty="0" smtClean="0">
              <a:latin typeface="Times New Roman" pitchFamily="18" charset="0"/>
              <a:cs typeface="Times New Roman" pitchFamily="18" charset="0"/>
            </a:endParaRPr>
          </a:p>
          <a:p>
            <a:r>
              <a:rPr lang="en-US" sz="1000" b="1" i="1" dirty="0" smtClean="0">
                <a:latin typeface="Times New Roman" pitchFamily="18" charset="0"/>
                <a:cs typeface="Times New Roman" pitchFamily="18" charset="0"/>
              </a:rPr>
              <a:t>,d-</a:t>
            </a:r>
            <a:r>
              <a:rPr lang="en-US" sz="1000" b="1" i="1" dirty="0" err="1" smtClean="0">
                <a:latin typeface="Times New Roman" pitchFamily="18" charset="0"/>
                <a:cs typeface="Times New Roman" pitchFamily="18" charset="0"/>
              </a:rPr>
              <a:t>na</a:t>
            </a:r>
            <a:r>
              <a:rPr lang="en-US" sz="1000" b="1" i="1" dirty="0" smtClean="0">
                <a:latin typeface="Times New Roman" pitchFamily="18" charset="0"/>
                <a:cs typeface="Times New Roman" pitchFamily="18" charset="0"/>
              </a:rPr>
              <a:t> </a:t>
            </a:r>
            <a:r>
              <a:rPr lang="en-US" sz="1000" b="1" i="1" dirty="0" err="1" smtClean="0">
                <a:latin typeface="Times New Roman" pitchFamily="18" charset="0"/>
                <a:cs typeface="Times New Roman" pitchFamily="18" charset="0"/>
              </a:rPr>
              <a:t>Nemerenco</a:t>
            </a:r>
            <a:r>
              <a:rPr lang="en-US" sz="1000" b="1" i="1" dirty="0" smtClean="0">
                <a:latin typeface="Times New Roman" pitchFamily="18" charset="0"/>
                <a:cs typeface="Times New Roman" pitchFamily="18" charset="0"/>
              </a:rPr>
              <a:t> </a:t>
            </a:r>
            <a:r>
              <a:rPr lang="en-US" sz="1000" b="1" i="1" dirty="0" err="1" smtClean="0">
                <a:latin typeface="Times New Roman" pitchFamily="18" charset="0"/>
                <a:cs typeface="Times New Roman" pitchFamily="18" charset="0"/>
              </a:rPr>
              <a:t>Cezara</a:t>
            </a:r>
            <a:r>
              <a:rPr lang="en-US" sz="1000" b="1" i="1" dirty="0" smtClean="0">
                <a:latin typeface="Times New Roman" pitchFamily="18" charset="0"/>
                <a:cs typeface="Times New Roman" pitchFamily="18" charset="0"/>
              </a:rPr>
              <a:t>,</a:t>
            </a:r>
            <a:endParaRPr lang="ro-RO" sz="1000" b="1" i="1" dirty="0" smtClean="0">
              <a:latin typeface="Times New Roman" pitchFamily="18" charset="0"/>
              <a:cs typeface="Times New Roman" pitchFamily="18" charset="0"/>
            </a:endParaRPr>
          </a:p>
          <a:p>
            <a:r>
              <a:rPr lang="en-US" sz="1000" b="1" i="1" dirty="0" err="1" smtClean="0">
                <a:latin typeface="Times New Roman" pitchFamily="18" charset="0"/>
                <a:cs typeface="Times New Roman" pitchFamily="18" charset="0"/>
              </a:rPr>
              <a:t>profesoară</a:t>
            </a:r>
            <a:r>
              <a:rPr lang="en-US" sz="1000" b="1" i="1" dirty="0" smtClean="0">
                <a:latin typeface="Times New Roman" pitchFamily="18" charset="0"/>
                <a:cs typeface="Times New Roman" pitchFamily="18" charset="0"/>
              </a:rPr>
              <a:t> de </a:t>
            </a:r>
            <a:r>
              <a:rPr lang="en-US" sz="1000" b="1" i="1" dirty="0" err="1" smtClean="0">
                <a:latin typeface="Times New Roman" pitchFamily="18" charset="0"/>
                <a:cs typeface="Times New Roman" pitchFamily="18" charset="0"/>
              </a:rPr>
              <a:t>limba</a:t>
            </a:r>
            <a:r>
              <a:rPr lang="en-US" sz="1000" b="1" i="1" dirty="0" smtClean="0">
                <a:latin typeface="Times New Roman" pitchFamily="18" charset="0"/>
                <a:cs typeface="Times New Roman" pitchFamily="18" charset="0"/>
              </a:rPr>
              <a:t> </a:t>
            </a:r>
            <a:r>
              <a:rPr lang="en-US" sz="1000" b="1" i="1" dirty="0" err="1" smtClean="0">
                <a:latin typeface="Times New Roman" pitchFamily="18" charset="0"/>
                <a:cs typeface="Times New Roman" pitchFamily="18" charset="0"/>
              </a:rPr>
              <a:t>engleză</a:t>
            </a:r>
            <a:r>
              <a:rPr lang="en-US" sz="1000" b="1" i="1" dirty="0" smtClean="0">
                <a:latin typeface="Times New Roman" pitchFamily="18" charset="0"/>
                <a:cs typeface="Times New Roman" pitchFamily="18" charset="0"/>
              </a:rPr>
              <a:t>. </a:t>
            </a:r>
            <a:endParaRPr lang="ru-RU" sz="1000" i="1" dirty="0" smtClean="0">
              <a:latin typeface="Times New Roman" pitchFamily="18" charset="0"/>
              <a:cs typeface="Times New Roman" pitchFamily="18" charset="0"/>
            </a:endParaRPr>
          </a:p>
          <a:p>
            <a:r>
              <a:rPr lang="en-US" sz="1000" b="1" i="1" dirty="0" err="1" smtClean="0">
                <a:latin typeface="Times New Roman" pitchFamily="18" charset="0"/>
                <a:cs typeface="Times New Roman" pitchFamily="18" charset="0"/>
              </a:rPr>
              <a:t>Andreea</a:t>
            </a:r>
            <a:r>
              <a:rPr lang="en-US" sz="1000" b="1" i="1" dirty="0" smtClean="0">
                <a:latin typeface="Times New Roman" pitchFamily="18" charset="0"/>
                <a:cs typeface="Times New Roman" pitchFamily="18" charset="0"/>
              </a:rPr>
              <a:t>:</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Bunica</a:t>
            </a:r>
            <a:r>
              <a:rPr lang="en-US" sz="1000" i="1" dirty="0" smtClean="0">
                <a:latin typeface="Times New Roman" pitchFamily="18" charset="0"/>
                <a:cs typeface="Times New Roman" pitchFamily="18" charset="0"/>
              </a:rPr>
              <a:t> mea </a:t>
            </a:r>
            <a:r>
              <a:rPr lang="en-US" sz="1000" i="1" dirty="0" err="1" smtClean="0">
                <a:latin typeface="Times New Roman" pitchFamily="18" charset="0"/>
                <a:cs typeface="Times New Roman" pitchFamily="18" charset="0"/>
              </a:rPr>
              <a:t>este</a:t>
            </a:r>
            <a:endParaRPr lang="ro-RO" sz="1000" i="1" dirty="0" smtClean="0">
              <a:latin typeface="Times New Roman" pitchFamily="18" charset="0"/>
              <a:cs typeface="Times New Roman" pitchFamily="18" charset="0"/>
            </a:endParaRPr>
          </a:p>
          <a:p>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profesoara</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vieţii</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mele</a:t>
            </a:r>
            <a:r>
              <a:rPr lang="en-US" sz="1000" i="1" dirty="0" smtClean="0">
                <a:latin typeface="Times New Roman" pitchFamily="18" charset="0"/>
                <a:cs typeface="Times New Roman" pitchFamily="18" charset="0"/>
              </a:rPr>
              <a:t>,</a:t>
            </a:r>
            <a:endParaRPr lang="ro-RO" sz="1000" i="1" dirty="0" smtClean="0">
              <a:latin typeface="Times New Roman" pitchFamily="18" charset="0"/>
              <a:cs typeface="Times New Roman" pitchFamily="18" charset="0"/>
            </a:endParaRPr>
          </a:p>
          <a:p>
            <a:r>
              <a:rPr lang="en-US" sz="1000" i="1" dirty="0" err="1" smtClean="0">
                <a:latin typeface="Times New Roman" pitchFamily="18" charset="0"/>
                <a:cs typeface="Times New Roman" pitchFamily="18" charset="0"/>
              </a:rPr>
              <a:t>cred</a:t>
            </a:r>
            <a:r>
              <a:rPr lang="en-US" sz="1000" i="1" dirty="0" smtClean="0">
                <a:latin typeface="Times New Roman" pitchFamily="18" charset="0"/>
                <a:cs typeface="Times New Roman" pitchFamily="18" charset="0"/>
              </a:rPr>
              <a:t> că nu </a:t>
            </a:r>
            <a:r>
              <a:rPr lang="en-US" sz="1000" i="1" dirty="0" err="1" smtClean="0">
                <a:latin typeface="Times New Roman" pitchFamily="18" charset="0"/>
                <a:cs typeface="Times New Roman" pitchFamily="18" charset="0"/>
              </a:rPr>
              <a:t>îmi</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va</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ajunge</a:t>
            </a:r>
            <a:r>
              <a:rPr lang="en-US" sz="1000" i="1" dirty="0" smtClean="0">
                <a:latin typeface="Times New Roman" pitchFamily="18" charset="0"/>
                <a:cs typeface="Times New Roman" pitchFamily="18" charset="0"/>
              </a:rPr>
              <a:t> o </a:t>
            </a:r>
            <a:endParaRPr lang="ro-RO" sz="1000" i="1" dirty="0" smtClean="0">
              <a:latin typeface="Times New Roman" pitchFamily="18" charset="0"/>
              <a:cs typeface="Times New Roman" pitchFamily="18" charset="0"/>
            </a:endParaRPr>
          </a:p>
          <a:p>
            <a:r>
              <a:rPr lang="en-US" sz="1000" i="1" dirty="0" err="1" smtClean="0">
                <a:latin typeface="Times New Roman" pitchFamily="18" charset="0"/>
                <a:cs typeface="Times New Roman" pitchFamily="18" charset="0"/>
              </a:rPr>
              <a:t>zi</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întreagă</a:t>
            </a:r>
            <a:r>
              <a:rPr lang="en-US" sz="1000" i="1" dirty="0" smtClean="0">
                <a:latin typeface="Times New Roman" pitchFamily="18" charset="0"/>
                <a:cs typeface="Times New Roman" pitchFamily="18" charset="0"/>
              </a:rPr>
              <a:t> pentru a </a:t>
            </a:r>
            <a:r>
              <a:rPr lang="en-US" sz="1000" i="1" dirty="0" err="1" smtClean="0">
                <a:latin typeface="Times New Roman" pitchFamily="18" charset="0"/>
                <a:cs typeface="Times New Roman" pitchFamily="18" charset="0"/>
              </a:rPr>
              <a:t>descrie</a:t>
            </a:r>
            <a:endParaRPr lang="ro-RO" sz="1000" i="1" dirty="0" smtClean="0">
              <a:latin typeface="Times New Roman" pitchFamily="18" charset="0"/>
              <a:cs typeface="Times New Roman" pitchFamily="18" charset="0"/>
            </a:endParaRPr>
          </a:p>
          <a:p>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cât</a:t>
            </a:r>
            <a:r>
              <a:rPr lang="en-US" sz="1000" i="1" dirty="0" smtClean="0">
                <a:latin typeface="Times New Roman" pitchFamily="18" charset="0"/>
                <a:cs typeface="Times New Roman" pitchFamily="18" charset="0"/>
              </a:rPr>
              <a:t> de multe face ea pentru</a:t>
            </a:r>
            <a:endParaRPr lang="ro-RO" sz="1000" i="1" dirty="0" smtClean="0">
              <a:latin typeface="Times New Roman" pitchFamily="18" charset="0"/>
              <a:cs typeface="Times New Roman" pitchFamily="18" charset="0"/>
            </a:endParaRPr>
          </a:p>
          <a:p>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mine,pentru</a:t>
            </a:r>
            <a:r>
              <a:rPr lang="en-US" sz="1000" i="1" dirty="0" smtClean="0">
                <a:latin typeface="Times New Roman" pitchFamily="18" charset="0"/>
                <a:cs typeface="Times New Roman" pitchFamily="18" charset="0"/>
              </a:rPr>
              <a:t> elevi şi pentru</a:t>
            </a:r>
            <a:endParaRPr lang="ro-RO" sz="1000" i="1" dirty="0" smtClean="0">
              <a:latin typeface="Times New Roman" pitchFamily="18" charset="0"/>
              <a:cs typeface="Times New Roman" pitchFamily="18" charset="0"/>
            </a:endParaRPr>
          </a:p>
          <a:p>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profesorii-colegi.În</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continuare</a:t>
            </a:r>
            <a:r>
              <a:rPr lang="en-US" sz="1000" i="1" dirty="0" smtClean="0">
                <a:latin typeface="Times New Roman" pitchFamily="18" charset="0"/>
                <a:cs typeface="Times New Roman" pitchFamily="18" charset="0"/>
              </a:rPr>
              <a:t> </a:t>
            </a:r>
            <a:endParaRPr lang="ro-RO" sz="1000" i="1" dirty="0" smtClean="0">
              <a:latin typeface="Times New Roman" pitchFamily="18" charset="0"/>
              <a:cs typeface="Times New Roman" pitchFamily="18" charset="0"/>
            </a:endParaRPr>
          </a:p>
          <a:p>
            <a:r>
              <a:rPr lang="en-US" sz="1000" i="1" dirty="0" err="1" smtClean="0">
                <a:latin typeface="Times New Roman" pitchFamily="18" charset="0"/>
                <a:cs typeface="Times New Roman" pitchFamily="18" charset="0"/>
              </a:rPr>
              <a:t>vă</a:t>
            </a:r>
            <a:r>
              <a:rPr lang="en-US" sz="1000" i="1" dirty="0" smtClean="0">
                <a:latin typeface="Times New Roman" pitchFamily="18" charset="0"/>
                <a:cs typeface="Times New Roman" pitchFamily="18" charset="0"/>
              </a:rPr>
              <a:t> pot </a:t>
            </a:r>
            <a:r>
              <a:rPr lang="en-US" sz="1000" i="1" dirty="0" err="1" smtClean="0">
                <a:latin typeface="Times New Roman" pitchFamily="18" charset="0"/>
                <a:cs typeface="Times New Roman" pitchFamily="18" charset="0"/>
              </a:rPr>
              <a:t>prezenta</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doar</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câteva</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evenimente</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importante</a:t>
            </a:r>
            <a:r>
              <a:rPr lang="en-US" sz="1000" i="1" dirty="0" smtClean="0">
                <a:latin typeface="Times New Roman" pitchFamily="18" charset="0"/>
                <a:cs typeface="Times New Roman" pitchFamily="18" charset="0"/>
              </a:rPr>
              <a:t> din </a:t>
            </a:r>
            <a:r>
              <a:rPr lang="en-US" sz="1000" i="1" dirty="0" err="1" smtClean="0">
                <a:latin typeface="Times New Roman" pitchFamily="18" charset="0"/>
                <a:cs typeface="Times New Roman" pitchFamily="18" charset="0"/>
              </a:rPr>
              <a:t>calendarul</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vieţii</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bunicii</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mele</a:t>
            </a:r>
            <a:r>
              <a:rPr lang="en-US" sz="1000" i="1" dirty="0" smtClean="0">
                <a:latin typeface="Times New Roman" pitchFamily="18" charset="0"/>
                <a:cs typeface="Times New Roman" pitchFamily="18" charset="0"/>
              </a:rPr>
              <a:t>. </a:t>
            </a:r>
            <a:endParaRPr lang="ru-RU" sz="1000" i="1" dirty="0" smtClean="0">
              <a:latin typeface="Times New Roman" pitchFamily="18" charset="0"/>
              <a:cs typeface="Times New Roman" pitchFamily="18" charset="0"/>
            </a:endParaRPr>
          </a:p>
          <a:p>
            <a:r>
              <a:rPr lang="en-US" sz="1000" b="1" i="1" dirty="0" smtClean="0">
                <a:latin typeface="Times New Roman" pitchFamily="18" charset="0"/>
                <a:cs typeface="Times New Roman" pitchFamily="18" charset="0"/>
              </a:rPr>
              <a:t>Din anul 1992 </a:t>
            </a:r>
            <a:r>
              <a:rPr lang="en-US" sz="1000" i="1" dirty="0" err="1" smtClean="0">
                <a:latin typeface="Times New Roman" pitchFamily="18" charset="0"/>
                <a:cs typeface="Times New Roman" pitchFamily="18" charset="0"/>
              </a:rPr>
              <a:t>este</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şefa</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catedrei</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profesorilor</a:t>
            </a:r>
            <a:r>
              <a:rPr lang="en-US" sz="1000" i="1" dirty="0" smtClean="0">
                <a:latin typeface="Times New Roman" pitchFamily="18" charset="0"/>
                <a:cs typeface="Times New Roman" pitchFamily="18" charset="0"/>
              </a:rPr>
              <a:t> de </a:t>
            </a:r>
            <a:r>
              <a:rPr lang="en-US" sz="1000" i="1" dirty="0" err="1" smtClean="0">
                <a:latin typeface="Times New Roman" pitchFamily="18" charset="0"/>
                <a:cs typeface="Times New Roman" pitchFamily="18" charset="0"/>
              </a:rPr>
              <a:t>limba</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engleză</a:t>
            </a:r>
            <a:r>
              <a:rPr lang="en-US" sz="1000" i="1" dirty="0" smtClean="0">
                <a:latin typeface="Times New Roman" pitchFamily="18" charset="0"/>
                <a:cs typeface="Times New Roman" pitchFamily="18" charset="0"/>
              </a:rPr>
              <a:t> din </a:t>
            </a:r>
            <a:r>
              <a:rPr lang="en-US" sz="1000" i="1" dirty="0" err="1" smtClean="0">
                <a:latin typeface="Times New Roman" pitchFamily="18" charset="0"/>
                <a:cs typeface="Times New Roman" pitchFamily="18" charset="0"/>
              </a:rPr>
              <a:t>raionul</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Glodeni.De</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atunci,în</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fiecare</a:t>
            </a:r>
            <a:r>
              <a:rPr lang="en-US" sz="1000" i="1" dirty="0" smtClean="0">
                <a:latin typeface="Times New Roman" pitchFamily="18" charset="0"/>
                <a:cs typeface="Times New Roman" pitchFamily="18" charset="0"/>
              </a:rPr>
              <a:t> an </a:t>
            </a:r>
            <a:r>
              <a:rPr lang="en-US" sz="1000" i="1" dirty="0" err="1" smtClean="0">
                <a:latin typeface="Times New Roman" pitchFamily="18" charset="0"/>
                <a:cs typeface="Times New Roman" pitchFamily="18" charset="0"/>
              </a:rPr>
              <a:t>organizează</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câte</a:t>
            </a:r>
            <a:r>
              <a:rPr lang="en-US" sz="1000" i="1" dirty="0" smtClean="0">
                <a:latin typeface="Times New Roman" pitchFamily="18" charset="0"/>
                <a:cs typeface="Times New Roman" pitchFamily="18" charset="0"/>
              </a:rPr>
              <a:t> 2 </a:t>
            </a:r>
            <a:r>
              <a:rPr lang="en-US" sz="1000" i="1" dirty="0" err="1" smtClean="0">
                <a:latin typeface="Times New Roman" pitchFamily="18" charset="0"/>
                <a:cs typeface="Times New Roman" pitchFamily="18" charset="0"/>
              </a:rPr>
              <a:t>seminare</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unde</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participă</a:t>
            </a:r>
            <a:r>
              <a:rPr lang="en-US" sz="1000" i="1" dirty="0" smtClean="0">
                <a:latin typeface="Times New Roman" pitchFamily="18" charset="0"/>
                <a:cs typeface="Times New Roman" pitchFamily="18" charset="0"/>
              </a:rPr>
              <a:t> ca moderator. </a:t>
            </a:r>
            <a:endParaRPr lang="ru-RU" sz="1000" i="1" dirty="0" smtClean="0">
              <a:latin typeface="Times New Roman" pitchFamily="18" charset="0"/>
              <a:cs typeface="Times New Roman" pitchFamily="18" charset="0"/>
            </a:endParaRPr>
          </a:p>
          <a:p>
            <a:r>
              <a:rPr lang="en-US" sz="1000" b="1" i="1" dirty="0" smtClean="0">
                <a:latin typeface="Times New Roman" pitchFamily="18" charset="0"/>
                <a:cs typeface="Times New Roman" pitchFamily="18" charset="0"/>
              </a:rPr>
              <a:t>Din anul 1993 </a:t>
            </a:r>
            <a:r>
              <a:rPr lang="en-US" sz="1000" b="1" i="1" dirty="0" err="1" smtClean="0">
                <a:latin typeface="Times New Roman" pitchFamily="18" charset="0"/>
                <a:cs typeface="Times New Roman" pitchFamily="18" charset="0"/>
              </a:rPr>
              <a:t>până</a:t>
            </a:r>
            <a:r>
              <a:rPr lang="en-US" sz="1000" b="1" i="1" dirty="0" smtClean="0">
                <a:latin typeface="Times New Roman" pitchFamily="18" charset="0"/>
                <a:cs typeface="Times New Roman" pitchFamily="18" charset="0"/>
              </a:rPr>
              <a:t> în </a:t>
            </a:r>
            <a:r>
              <a:rPr lang="en-US" sz="1000" b="1" i="1" dirty="0" err="1" smtClean="0">
                <a:latin typeface="Times New Roman" pitchFamily="18" charset="0"/>
                <a:cs typeface="Times New Roman" pitchFamily="18" charset="0"/>
              </a:rPr>
              <a:t>prezent</a:t>
            </a:r>
            <a:r>
              <a:rPr lang="en-US" sz="1000" b="1"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activează</a:t>
            </a:r>
            <a:r>
              <a:rPr lang="en-US" sz="1000" i="1" dirty="0" smtClean="0">
                <a:latin typeface="Times New Roman" pitchFamily="18" charset="0"/>
                <a:cs typeface="Times New Roman" pitchFamily="18" charset="0"/>
              </a:rPr>
              <a:t> ca </a:t>
            </a:r>
            <a:r>
              <a:rPr lang="en-US" sz="1000" i="1" dirty="0" err="1" smtClean="0">
                <a:latin typeface="Times New Roman" pitchFamily="18" charset="0"/>
                <a:cs typeface="Times New Roman" pitchFamily="18" charset="0"/>
              </a:rPr>
              <a:t>profesoară</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metodist</a:t>
            </a:r>
            <a:r>
              <a:rPr lang="en-US" sz="1000" i="1" dirty="0" smtClean="0">
                <a:latin typeface="Times New Roman" pitchFamily="18" charset="0"/>
                <a:cs typeface="Times New Roman" pitchFamily="18" charset="0"/>
              </a:rPr>
              <a:t> pentru „</a:t>
            </a:r>
            <a:r>
              <a:rPr lang="en-US" sz="1000" i="1" dirty="0" err="1" smtClean="0">
                <a:latin typeface="Times New Roman" pitchFamily="18" charset="0"/>
                <a:cs typeface="Times New Roman" pitchFamily="18" charset="0"/>
              </a:rPr>
              <a:t>Corpul</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Păcii</a:t>
            </a:r>
            <a:r>
              <a:rPr lang="en-US" sz="1000" i="1" dirty="0" smtClean="0">
                <a:latin typeface="Times New Roman" pitchFamily="18" charset="0"/>
                <a:cs typeface="Times New Roman" pitchFamily="18" charset="0"/>
              </a:rPr>
              <a:t>” SUA. </a:t>
            </a:r>
            <a:endParaRPr lang="ru-RU" sz="1000" i="1" dirty="0" smtClean="0">
              <a:latin typeface="Times New Roman" pitchFamily="18" charset="0"/>
              <a:cs typeface="Times New Roman" pitchFamily="18" charset="0"/>
            </a:endParaRPr>
          </a:p>
          <a:p>
            <a:r>
              <a:rPr lang="en-US" sz="1000" b="1" i="1" dirty="0" smtClean="0">
                <a:latin typeface="Times New Roman" pitchFamily="18" charset="0"/>
                <a:cs typeface="Times New Roman" pitchFamily="18" charset="0"/>
              </a:rPr>
              <a:t>Anul 2000 - </a:t>
            </a:r>
            <a:r>
              <a:rPr lang="en-US" sz="1000" i="1" dirty="0" smtClean="0">
                <a:latin typeface="Times New Roman" pitchFamily="18" charset="0"/>
                <a:cs typeface="Times New Roman" pitchFamily="18" charset="0"/>
              </a:rPr>
              <a:t>a fost </a:t>
            </a:r>
            <a:r>
              <a:rPr lang="en-US" sz="1000" i="1" dirty="0" err="1" smtClean="0">
                <a:latin typeface="Times New Roman" pitchFamily="18" charset="0"/>
                <a:cs typeface="Times New Roman" pitchFamily="18" charset="0"/>
              </a:rPr>
              <a:t>selectată</a:t>
            </a:r>
            <a:r>
              <a:rPr lang="en-US" sz="1000" i="1" dirty="0" smtClean="0">
                <a:latin typeface="Times New Roman" pitchFamily="18" charset="0"/>
                <a:cs typeface="Times New Roman" pitchFamily="18" charset="0"/>
              </a:rPr>
              <a:t> de </a:t>
            </a:r>
            <a:r>
              <a:rPr lang="en-US" sz="1000" i="1" dirty="0" err="1" smtClean="0">
                <a:latin typeface="Times New Roman" pitchFamily="18" charset="0"/>
                <a:cs typeface="Times New Roman" pitchFamily="18" charset="0"/>
              </a:rPr>
              <a:t>Ambasada</a:t>
            </a:r>
            <a:r>
              <a:rPr lang="en-US" sz="1000" i="1" dirty="0" smtClean="0">
                <a:latin typeface="Times New Roman" pitchFamily="18" charset="0"/>
                <a:cs typeface="Times New Roman" pitchFamily="18" charset="0"/>
              </a:rPr>
              <a:t> SUA pentru 10 </a:t>
            </a:r>
            <a:r>
              <a:rPr lang="en-US" sz="1000" i="1" dirty="0" err="1" smtClean="0">
                <a:latin typeface="Times New Roman" pitchFamily="18" charset="0"/>
                <a:cs typeface="Times New Roman" pitchFamily="18" charset="0"/>
              </a:rPr>
              <a:t>zile</a:t>
            </a:r>
            <a:r>
              <a:rPr lang="en-US" sz="1000" i="1" dirty="0" smtClean="0">
                <a:latin typeface="Times New Roman" pitchFamily="18" charset="0"/>
                <a:cs typeface="Times New Roman" pitchFamily="18" charset="0"/>
              </a:rPr>
              <a:t> de </a:t>
            </a:r>
            <a:r>
              <a:rPr lang="en-US" sz="1000" i="1" dirty="0" err="1" smtClean="0">
                <a:latin typeface="Times New Roman" pitchFamily="18" charset="0"/>
                <a:cs typeface="Times New Roman" pitchFamily="18" charset="0"/>
              </a:rPr>
              <a:t>stagiere</a:t>
            </a:r>
            <a:r>
              <a:rPr lang="en-US" sz="1000" i="1" dirty="0" smtClean="0">
                <a:latin typeface="Times New Roman" pitchFamily="18" charset="0"/>
                <a:cs typeface="Times New Roman" pitchFamily="18" charset="0"/>
              </a:rPr>
              <a:t> în </a:t>
            </a:r>
            <a:r>
              <a:rPr lang="en-US" sz="1000" i="1" dirty="0" err="1" smtClean="0">
                <a:latin typeface="Times New Roman" pitchFamily="18" charset="0"/>
                <a:cs typeface="Times New Roman" pitchFamily="18" charset="0"/>
              </a:rPr>
              <a:t>Varşovia,Polonia,în</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domeniul</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Studii</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Americane</a:t>
            </a:r>
            <a:r>
              <a:rPr lang="en-US" sz="1000" i="1" dirty="0" smtClean="0">
                <a:latin typeface="Times New Roman" pitchFamily="18" charset="0"/>
                <a:cs typeface="Times New Roman" pitchFamily="18" charset="0"/>
              </a:rPr>
              <a:t>” </a:t>
            </a:r>
            <a:endParaRPr lang="ro-RO" sz="1000" i="1" dirty="0" smtClean="0">
              <a:latin typeface="Times New Roman" pitchFamily="18" charset="0"/>
              <a:cs typeface="Times New Roman" pitchFamily="18" charset="0"/>
            </a:endParaRPr>
          </a:p>
          <a:p>
            <a:r>
              <a:rPr lang="ro-RO" sz="1000" b="1" i="1" dirty="0" smtClean="0">
                <a:latin typeface="Times New Roman" pitchFamily="18" charset="0"/>
                <a:cs typeface="Times New Roman" pitchFamily="18" charset="0"/>
              </a:rPr>
              <a:t>Anul 2001-</a:t>
            </a:r>
            <a:r>
              <a:rPr lang="ro-RO" sz="1000" i="1" dirty="0" smtClean="0">
                <a:latin typeface="Times New Roman" pitchFamily="18" charset="0"/>
                <a:cs typeface="Times New Roman" pitchFamily="18" charset="0"/>
              </a:rPr>
              <a:t>bunica a câștigat un grant de la ambasada SUA ,în același domeniu-„Studii Americane”,pentru 4 luni ,statul Washington,universitatea „Pullman”</a:t>
            </a:r>
            <a:endParaRPr lang="ru-RU" sz="1000" b="1" i="1" dirty="0" smtClean="0">
              <a:latin typeface="Times New Roman" pitchFamily="18" charset="0"/>
              <a:cs typeface="Times New Roman" pitchFamily="18" charset="0"/>
            </a:endParaRPr>
          </a:p>
          <a:p>
            <a:r>
              <a:rPr lang="en-US" sz="1000" b="1" i="1" dirty="0" smtClean="0">
                <a:latin typeface="Times New Roman" pitchFamily="18" charset="0"/>
                <a:cs typeface="Times New Roman" pitchFamily="18" charset="0"/>
              </a:rPr>
              <a:t>Anul 2007 - </a:t>
            </a:r>
            <a:r>
              <a:rPr lang="en-US" sz="1000" i="1" dirty="0" err="1" smtClean="0">
                <a:latin typeface="Times New Roman" pitchFamily="18" charset="0"/>
                <a:cs typeface="Times New Roman" pitchFamily="18" charset="0"/>
              </a:rPr>
              <a:t>echipa</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Odiseea</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Cugetului”,condusă</a:t>
            </a:r>
            <a:r>
              <a:rPr lang="en-US" sz="1000" i="1" dirty="0" smtClean="0">
                <a:latin typeface="Times New Roman" pitchFamily="18" charset="0"/>
                <a:cs typeface="Times New Roman" pitchFamily="18" charset="0"/>
              </a:rPr>
              <a:t> de d-</a:t>
            </a:r>
            <a:r>
              <a:rPr lang="en-US" sz="1000" i="1" dirty="0" err="1" smtClean="0">
                <a:latin typeface="Times New Roman" pitchFamily="18" charset="0"/>
                <a:cs typeface="Times New Roman" pitchFamily="18" charset="0"/>
              </a:rPr>
              <a:t>na</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Cezara</a:t>
            </a:r>
            <a:r>
              <a:rPr lang="en-US" sz="1000" i="1" dirty="0" smtClean="0">
                <a:latin typeface="Times New Roman" pitchFamily="18" charset="0"/>
                <a:cs typeface="Times New Roman" pitchFamily="18" charset="0"/>
              </a:rPr>
              <a:t> ,a </a:t>
            </a:r>
            <a:r>
              <a:rPr lang="en-US" sz="1000" i="1" dirty="0" err="1" smtClean="0">
                <a:latin typeface="Times New Roman" pitchFamily="18" charset="0"/>
                <a:cs typeface="Times New Roman" pitchFamily="18" charset="0"/>
              </a:rPr>
              <a:t>ocupat</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locul</a:t>
            </a:r>
            <a:r>
              <a:rPr lang="en-US" sz="1000" i="1" dirty="0" smtClean="0">
                <a:latin typeface="Times New Roman" pitchFamily="18" charset="0"/>
                <a:cs typeface="Times New Roman" pitchFamily="18" charset="0"/>
              </a:rPr>
              <a:t> I la </a:t>
            </a:r>
            <a:r>
              <a:rPr lang="en-US" sz="1000" i="1" dirty="0" err="1" smtClean="0">
                <a:latin typeface="Times New Roman" pitchFamily="18" charset="0"/>
                <a:cs typeface="Times New Roman" pitchFamily="18" charset="0"/>
              </a:rPr>
              <a:t>nivel</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naţional</a:t>
            </a:r>
            <a:r>
              <a:rPr lang="en-US" sz="1000" i="1" dirty="0" smtClean="0">
                <a:latin typeface="Times New Roman" pitchFamily="18" charset="0"/>
                <a:cs typeface="Times New Roman" pitchFamily="18" charset="0"/>
              </a:rPr>
              <a:t> şi </a:t>
            </a:r>
            <a:r>
              <a:rPr lang="en-US" sz="1000" i="1" dirty="0" err="1" smtClean="0">
                <a:latin typeface="Times New Roman" pitchFamily="18" charset="0"/>
                <a:cs typeface="Times New Roman" pitchFamily="18" charset="0"/>
              </a:rPr>
              <a:t>locul</a:t>
            </a:r>
            <a:r>
              <a:rPr lang="en-US" sz="1000" i="1" dirty="0" smtClean="0">
                <a:latin typeface="Times New Roman" pitchFamily="18" charset="0"/>
                <a:cs typeface="Times New Roman" pitchFamily="18" charset="0"/>
              </a:rPr>
              <a:t> II la </a:t>
            </a:r>
            <a:r>
              <a:rPr lang="en-US" sz="1000" i="1" dirty="0" err="1" smtClean="0">
                <a:latin typeface="Times New Roman" pitchFamily="18" charset="0"/>
                <a:cs typeface="Times New Roman" pitchFamily="18" charset="0"/>
              </a:rPr>
              <a:t>nivel</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european,în</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cadrul</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festivalului</a:t>
            </a:r>
            <a:r>
              <a:rPr lang="en-US" sz="1000" i="1" dirty="0" smtClean="0">
                <a:latin typeface="Times New Roman" pitchFamily="18" charset="0"/>
                <a:cs typeface="Times New Roman" pitchFamily="18" charset="0"/>
              </a:rPr>
              <a:t> care a </a:t>
            </a:r>
            <a:r>
              <a:rPr lang="en-US" sz="1000" i="1" dirty="0" err="1" smtClean="0">
                <a:latin typeface="Times New Roman" pitchFamily="18" charset="0"/>
                <a:cs typeface="Times New Roman" pitchFamily="18" charset="0"/>
              </a:rPr>
              <a:t>avut</a:t>
            </a:r>
            <a:r>
              <a:rPr lang="en-US" sz="1000" i="1" dirty="0" smtClean="0">
                <a:latin typeface="Times New Roman" pitchFamily="18" charset="0"/>
                <a:cs typeface="Times New Roman" pitchFamily="18" charset="0"/>
              </a:rPr>
              <a:t> loc la </a:t>
            </a:r>
            <a:r>
              <a:rPr lang="en-US" sz="1000" i="1" dirty="0" err="1" smtClean="0">
                <a:latin typeface="Times New Roman" pitchFamily="18" charset="0"/>
                <a:cs typeface="Times New Roman" pitchFamily="18" charset="0"/>
              </a:rPr>
              <a:t>Berlin,Germania</a:t>
            </a:r>
            <a:r>
              <a:rPr lang="en-US" sz="1000" i="1" dirty="0" smtClean="0">
                <a:latin typeface="Times New Roman" pitchFamily="18" charset="0"/>
                <a:cs typeface="Times New Roman" pitchFamily="18" charset="0"/>
              </a:rPr>
              <a:t>. </a:t>
            </a:r>
            <a:endParaRPr lang="ru-RU" sz="1000" i="1" dirty="0" smtClean="0">
              <a:latin typeface="Times New Roman" pitchFamily="18" charset="0"/>
              <a:cs typeface="Times New Roman" pitchFamily="18" charset="0"/>
            </a:endParaRPr>
          </a:p>
          <a:p>
            <a:r>
              <a:rPr lang="en-US" sz="1000" b="1" i="1" dirty="0" smtClean="0">
                <a:latin typeface="Times New Roman" pitchFamily="18" charset="0"/>
                <a:cs typeface="Times New Roman" pitchFamily="18" charset="0"/>
              </a:rPr>
              <a:t>Anul 2008 - </a:t>
            </a:r>
            <a:r>
              <a:rPr lang="en-US" sz="1000" i="1" dirty="0" smtClean="0">
                <a:latin typeface="Times New Roman" pitchFamily="18" charset="0"/>
                <a:cs typeface="Times New Roman" pitchFamily="18" charset="0"/>
              </a:rPr>
              <a:t>d-</a:t>
            </a:r>
            <a:r>
              <a:rPr lang="en-US" sz="1000" i="1" dirty="0" err="1" smtClean="0">
                <a:latin typeface="Times New Roman" pitchFamily="18" charset="0"/>
                <a:cs typeface="Times New Roman" pitchFamily="18" charset="0"/>
              </a:rPr>
              <a:t>na</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Cezaraa</a:t>
            </a:r>
            <a:r>
              <a:rPr lang="en-US" sz="1000" i="1" dirty="0" smtClean="0">
                <a:latin typeface="Times New Roman" pitchFamily="18" charset="0"/>
                <a:cs typeface="Times New Roman" pitchFamily="18" charset="0"/>
              </a:rPr>
              <a:t> fost </a:t>
            </a:r>
            <a:r>
              <a:rPr lang="en-US" sz="1000" i="1" dirty="0" err="1" smtClean="0">
                <a:latin typeface="Times New Roman" pitchFamily="18" charset="0"/>
                <a:cs typeface="Times New Roman" pitchFamily="18" charset="0"/>
              </a:rPr>
              <a:t>selectată</a:t>
            </a:r>
            <a:r>
              <a:rPr lang="en-US" sz="1000" i="1" dirty="0" smtClean="0">
                <a:latin typeface="Times New Roman" pitchFamily="18" charset="0"/>
                <a:cs typeface="Times New Roman" pitchFamily="18" charset="0"/>
              </a:rPr>
              <a:t> ca </a:t>
            </a:r>
            <a:r>
              <a:rPr lang="en-US" sz="1000" i="1" dirty="0" err="1" smtClean="0">
                <a:latin typeface="Times New Roman" pitchFamily="18" charset="0"/>
                <a:cs typeface="Times New Roman" pitchFamily="18" charset="0"/>
              </a:rPr>
              <a:t>antrenor</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naţionalpentru</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participarea</a:t>
            </a:r>
            <a:r>
              <a:rPr lang="en-US" sz="1000" i="1" dirty="0" smtClean="0">
                <a:latin typeface="Times New Roman" pitchFamily="18" charset="0"/>
                <a:cs typeface="Times New Roman" pitchFamily="18" charset="0"/>
              </a:rPr>
              <a:t> la </a:t>
            </a:r>
            <a:r>
              <a:rPr lang="en-US" sz="1000" i="1" dirty="0" err="1" smtClean="0">
                <a:latin typeface="Times New Roman" pitchFamily="18" charset="0"/>
                <a:cs typeface="Times New Roman" pitchFamily="18" charset="0"/>
              </a:rPr>
              <a:t>Forumul</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Internaţional</a:t>
            </a:r>
            <a:r>
              <a:rPr lang="en-US" sz="1000" i="1" dirty="0" smtClean="0">
                <a:latin typeface="Times New Roman" pitchFamily="18" charset="0"/>
                <a:cs typeface="Times New Roman" pitchFamily="18" charset="0"/>
              </a:rPr>
              <a:t> de </a:t>
            </a:r>
            <a:r>
              <a:rPr lang="en-US" sz="1000" i="1" dirty="0" err="1" smtClean="0">
                <a:latin typeface="Times New Roman" pitchFamily="18" charset="0"/>
                <a:cs typeface="Times New Roman" pitchFamily="18" charset="0"/>
              </a:rPr>
              <a:t>dezbateri</a:t>
            </a:r>
            <a:r>
              <a:rPr lang="en-US" sz="1000" i="1" dirty="0" smtClean="0">
                <a:latin typeface="Times New Roman" pitchFamily="18" charset="0"/>
                <a:cs typeface="Times New Roman" pitchFamily="18" charset="0"/>
              </a:rPr>
              <a:t> ,care s-a </a:t>
            </a:r>
            <a:r>
              <a:rPr lang="en-US" sz="1000" i="1" dirty="0" err="1" smtClean="0">
                <a:latin typeface="Times New Roman" pitchFamily="18" charset="0"/>
                <a:cs typeface="Times New Roman" pitchFamily="18" charset="0"/>
              </a:rPr>
              <a:t>petrecut</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timp</a:t>
            </a:r>
            <a:r>
              <a:rPr lang="en-US" sz="1000" i="1" dirty="0" smtClean="0">
                <a:latin typeface="Times New Roman" pitchFamily="18" charset="0"/>
                <a:cs typeface="Times New Roman" pitchFamily="18" charset="0"/>
              </a:rPr>
              <a:t> de 3 </a:t>
            </a:r>
            <a:r>
              <a:rPr lang="en-US" sz="1000" i="1" dirty="0" err="1" smtClean="0">
                <a:latin typeface="Times New Roman" pitchFamily="18" charset="0"/>
                <a:cs typeface="Times New Roman" pitchFamily="18" charset="0"/>
              </a:rPr>
              <a:t>săptămâni</a:t>
            </a:r>
            <a:r>
              <a:rPr lang="en-US" sz="1000" i="1" dirty="0" smtClean="0">
                <a:latin typeface="Times New Roman" pitchFamily="18" charset="0"/>
                <a:cs typeface="Times New Roman" pitchFamily="18" charset="0"/>
              </a:rPr>
              <a:t> în </a:t>
            </a:r>
            <a:r>
              <a:rPr lang="en-US" sz="1000" i="1" dirty="0" err="1" smtClean="0">
                <a:latin typeface="Times New Roman" pitchFamily="18" charset="0"/>
                <a:cs typeface="Times New Roman" pitchFamily="18" charset="0"/>
              </a:rPr>
              <a:t>Smolyan,Bulgaria</a:t>
            </a:r>
            <a:r>
              <a:rPr lang="en-US" sz="1000" i="1" dirty="0" smtClean="0">
                <a:latin typeface="Times New Roman" pitchFamily="18" charset="0"/>
                <a:cs typeface="Times New Roman" pitchFamily="18" charset="0"/>
              </a:rPr>
              <a:t>. </a:t>
            </a:r>
            <a:endParaRPr lang="ru-RU" sz="1000" i="1" dirty="0" smtClean="0">
              <a:latin typeface="Times New Roman" pitchFamily="18" charset="0"/>
              <a:cs typeface="Times New Roman" pitchFamily="18" charset="0"/>
            </a:endParaRPr>
          </a:p>
          <a:p>
            <a:r>
              <a:rPr lang="en-US" sz="1000" b="1" i="1" dirty="0" smtClean="0">
                <a:latin typeface="Times New Roman" pitchFamily="18" charset="0"/>
                <a:cs typeface="Times New Roman" pitchFamily="18" charset="0"/>
              </a:rPr>
              <a:t>Anul 2013 – </a:t>
            </a:r>
            <a:r>
              <a:rPr lang="en-US" sz="1000" i="1" dirty="0" smtClean="0">
                <a:latin typeface="Times New Roman" pitchFamily="18" charset="0"/>
                <a:cs typeface="Times New Roman" pitchFamily="18" charset="0"/>
              </a:rPr>
              <a:t>în </a:t>
            </a:r>
            <a:r>
              <a:rPr lang="en-US" sz="1000" i="1" dirty="0" err="1" smtClean="0">
                <a:latin typeface="Times New Roman" pitchFamily="18" charset="0"/>
                <a:cs typeface="Times New Roman" pitchFamily="18" charset="0"/>
              </a:rPr>
              <a:t>acest</a:t>
            </a:r>
            <a:r>
              <a:rPr lang="en-US" sz="1000" i="1" dirty="0" smtClean="0">
                <a:latin typeface="Times New Roman" pitchFamily="18" charset="0"/>
                <a:cs typeface="Times New Roman" pitchFamily="18" charset="0"/>
              </a:rPr>
              <a:t> an ,</a:t>
            </a:r>
            <a:r>
              <a:rPr lang="en-US" sz="1000" i="1" dirty="0" err="1" smtClean="0">
                <a:latin typeface="Times New Roman" pitchFamily="18" charset="0"/>
                <a:cs typeface="Times New Roman" pitchFamily="18" charset="0"/>
              </a:rPr>
              <a:t>bunica</a:t>
            </a:r>
            <a:r>
              <a:rPr lang="en-US" sz="1000" i="1" dirty="0" smtClean="0">
                <a:latin typeface="Times New Roman" pitchFamily="18" charset="0"/>
                <a:cs typeface="Times New Roman" pitchFamily="18" charset="0"/>
              </a:rPr>
              <a:t> a </a:t>
            </a:r>
            <a:r>
              <a:rPr lang="en-US" sz="1000" i="1" dirty="0" err="1" smtClean="0">
                <a:latin typeface="Times New Roman" pitchFamily="18" charset="0"/>
                <a:cs typeface="Times New Roman" pitchFamily="18" charset="0"/>
              </a:rPr>
              <a:t>ocupat</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locul</a:t>
            </a:r>
            <a:r>
              <a:rPr lang="en-US" sz="1000" i="1" dirty="0" smtClean="0">
                <a:latin typeface="Times New Roman" pitchFamily="18" charset="0"/>
                <a:cs typeface="Times New Roman" pitchFamily="18" charset="0"/>
              </a:rPr>
              <a:t> I la „</a:t>
            </a:r>
            <a:r>
              <a:rPr lang="en-US" sz="1000" i="1" dirty="0" err="1" smtClean="0">
                <a:latin typeface="Times New Roman" pitchFamily="18" charset="0"/>
                <a:cs typeface="Times New Roman" pitchFamily="18" charset="0"/>
              </a:rPr>
              <a:t>Odiseea</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Cugetului”,apoi</a:t>
            </a:r>
            <a:r>
              <a:rPr lang="en-US" sz="1000" i="1" dirty="0" smtClean="0">
                <a:latin typeface="Times New Roman" pitchFamily="18" charset="0"/>
                <a:cs typeface="Times New Roman" pitchFamily="18" charset="0"/>
              </a:rPr>
              <a:t> a </a:t>
            </a:r>
            <a:r>
              <a:rPr lang="en-US" sz="1000" i="1" dirty="0" err="1" smtClean="0">
                <a:latin typeface="Times New Roman" pitchFamily="18" charset="0"/>
                <a:cs typeface="Times New Roman" pitchFamily="18" charset="0"/>
              </a:rPr>
              <a:t>participat</a:t>
            </a:r>
            <a:r>
              <a:rPr lang="en-US" sz="1000" i="1" dirty="0" smtClean="0">
                <a:latin typeface="Times New Roman" pitchFamily="18" charset="0"/>
                <a:cs typeface="Times New Roman" pitchFamily="18" charset="0"/>
              </a:rPr>
              <a:t> la </a:t>
            </a:r>
            <a:r>
              <a:rPr lang="en-US" sz="1000" i="1" dirty="0" err="1" smtClean="0">
                <a:latin typeface="Times New Roman" pitchFamily="18" charset="0"/>
                <a:cs typeface="Times New Roman" pitchFamily="18" charset="0"/>
              </a:rPr>
              <a:t>Festivalul</a:t>
            </a:r>
            <a:r>
              <a:rPr lang="en-US" sz="1000" i="1" dirty="0" smtClean="0">
                <a:latin typeface="Times New Roman" pitchFamily="18" charset="0"/>
                <a:cs typeface="Times New Roman" pitchFamily="18" charset="0"/>
              </a:rPr>
              <a:t> European din </a:t>
            </a:r>
            <a:r>
              <a:rPr lang="en-US" sz="1000" i="1" dirty="0" err="1" smtClean="0">
                <a:latin typeface="Times New Roman" pitchFamily="18" charset="0"/>
                <a:cs typeface="Times New Roman" pitchFamily="18" charset="0"/>
              </a:rPr>
              <a:t>St.Petersburg,Rusia</a:t>
            </a:r>
            <a:r>
              <a:rPr lang="en-US" sz="1000" i="1" dirty="0" smtClean="0">
                <a:latin typeface="Times New Roman" pitchFamily="18" charset="0"/>
                <a:cs typeface="Times New Roman" pitchFamily="18" charset="0"/>
              </a:rPr>
              <a:t>.</a:t>
            </a:r>
            <a:endParaRPr lang="ru-RU" sz="1000" i="1" dirty="0" smtClean="0">
              <a:latin typeface="Times New Roman" pitchFamily="18" charset="0"/>
              <a:cs typeface="Times New Roman" pitchFamily="18" charset="0"/>
            </a:endParaRPr>
          </a:p>
          <a:p>
            <a:r>
              <a:rPr lang="en-US" sz="1000" b="1" i="1" dirty="0" smtClean="0">
                <a:latin typeface="Times New Roman" pitchFamily="18" charset="0"/>
                <a:cs typeface="Times New Roman" pitchFamily="18" charset="0"/>
              </a:rPr>
              <a:t>Anul 2016 </a:t>
            </a:r>
            <a:r>
              <a:rPr lang="en-US" sz="1000" i="1" dirty="0" smtClean="0">
                <a:latin typeface="Times New Roman" pitchFamily="18" charset="0"/>
                <a:cs typeface="Times New Roman" pitchFamily="18" charset="0"/>
              </a:rPr>
              <a:t>– a </a:t>
            </a:r>
            <a:r>
              <a:rPr lang="en-US" sz="1000" i="1" dirty="0" err="1" smtClean="0">
                <a:latin typeface="Times New Roman" pitchFamily="18" charset="0"/>
                <a:cs typeface="Times New Roman" pitchFamily="18" charset="0"/>
              </a:rPr>
              <a:t>desfășurat</a:t>
            </a:r>
            <a:r>
              <a:rPr lang="en-US" sz="1000" i="1" dirty="0" smtClean="0">
                <a:latin typeface="Times New Roman" pitchFamily="18" charset="0"/>
                <a:cs typeface="Times New Roman" pitchFamily="18" charset="0"/>
              </a:rPr>
              <a:t> activitatea „</a:t>
            </a:r>
            <a:r>
              <a:rPr lang="en-US" sz="1000" i="1" dirty="0" err="1" smtClean="0">
                <a:latin typeface="Times New Roman" pitchFamily="18" charset="0"/>
                <a:cs typeface="Times New Roman" pitchFamily="18" charset="0"/>
              </a:rPr>
              <a:t>Ziua</a:t>
            </a:r>
            <a:r>
              <a:rPr lang="en-US" sz="1000" i="1" dirty="0" smtClean="0">
                <a:latin typeface="Times New Roman" pitchFamily="18" charset="0"/>
                <a:cs typeface="Times New Roman" pitchFamily="18" charset="0"/>
              </a:rPr>
              <a:t> de </a:t>
            </a:r>
            <a:r>
              <a:rPr lang="en-US" sz="1000" i="1" dirty="0" err="1" smtClean="0">
                <a:latin typeface="Times New Roman" pitchFamily="18" charset="0"/>
                <a:cs typeface="Times New Roman" pitchFamily="18" charset="0"/>
              </a:rPr>
              <a:t>creație</a:t>
            </a:r>
            <a:r>
              <a:rPr lang="en-US" sz="1000" i="1" dirty="0" smtClean="0">
                <a:latin typeface="Times New Roman" pitchFamily="18" charset="0"/>
                <a:cs typeface="Times New Roman" pitchFamily="18" charset="0"/>
              </a:rPr>
              <a:t>” în </a:t>
            </a:r>
            <a:r>
              <a:rPr lang="en-US" sz="1000" i="1" dirty="0" err="1" smtClean="0">
                <a:latin typeface="Times New Roman" pitchFamily="18" charset="0"/>
                <a:cs typeface="Times New Roman" pitchFamily="18" charset="0"/>
              </a:rPr>
              <a:t>cadrul</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unui</a:t>
            </a:r>
            <a:r>
              <a:rPr lang="en-US" sz="1000" i="1" dirty="0" smtClean="0">
                <a:latin typeface="Times New Roman" pitchFamily="18" charset="0"/>
                <a:cs typeface="Times New Roman" pitchFamily="18" charset="0"/>
              </a:rPr>
              <a:t> seminar rational.</a:t>
            </a:r>
            <a:endParaRPr lang="ru-RU" sz="1000" i="1" dirty="0" smtClean="0">
              <a:latin typeface="Times New Roman" pitchFamily="18" charset="0"/>
              <a:cs typeface="Times New Roman" pitchFamily="18" charset="0"/>
            </a:endParaRPr>
          </a:p>
          <a:p>
            <a:r>
              <a:rPr lang="en-US" sz="1000" b="1" i="1" dirty="0" smtClean="0">
                <a:latin typeface="Times New Roman" pitchFamily="18" charset="0"/>
                <a:cs typeface="Times New Roman" pitchFamily="18" charset="0"/>
              </a:rPr>
              <a:t> </a:t>
            </a:r>
            <a:endParaRPr lang="ru-RU" sz="1000" i="1" dirty="0" smtClean="0">
              <a:latin typeface="Times New Roman" pitchFamily="18" charset="0"/>
              <a:cs typeface="Times New Roman" pitchFamily="18" charset="0"/>
            </a:endParaRPr>
          </a:p>
          <a:p>
            <a:r>
              <a:rPr lang="en-US" sz="1000" b="1" i="1" dirty="0" smtClean="0">
                <a:latin typeface="Times New Roman" pitchFamily="18" charset="0"/>
                <a:cs typeface="Times New Roman" pitchFamily="18" charset="0"/>
              </a:rPr>
              <a:t>I: </a:t>
            </a:r>
            <a:r>
              <a:rPr lang="en-US" sz="1000" b="1" i="1" dirty="0" err="1" smtClean="0">
                <a:latin typeface="Times New Roman" pitchFamily="18" charset="0"/>
                <a:cs typeface="Times New Roman" pitchFamily="18" charset="0"/>
              </a:rPr>
              <a:t>Știm</a:t>
            </a:r>
            <a:r>
              <a:rPr lang="en-US" sz="1000" b="1" i="1" dirty="0" smtClean="0">
                <a:latin typeface="Times New Roman" pitchFamily="18" charset="0"/>
                <a:cs typeface="Times New Roman" pitchFamily="18" charset="0"/>
              </a:rPr>
              <a:t> că </a:t>
            </a:r>
            <a:r>
              <a:rPr lang="en-US" sz="1000" b="1" i="1" dirty="0" err="1" smtClean="0">
                <a:latin typeface="Times New Roman" pitchFamily="18" charset="0"/>
                <a:cs typeface="Times New Roman" pitchFamily="18" charset="0"/>
              </a:rPr>
              <a:t>tu</a:t>
            </a:r>
            <a:r>
              <a:rPr lang="en-US" sz="1000" b="1" i="1" dirty="0" smtClean="0">
                <a:latin typeface="Times New Roman" pitchFamily="18" charset="0"/>
                <a:cs typeface="Times New Roman" pitchFamily="18" charset="0"/>
              </a:rPr>
              <a:t> </a:t>
            </a:r>
            <a:r>
              <a:rPr lang="en-US" sz="1000" b="1" i="1" dirty="0" err="1" smtClean="0">
                <a:latin typeface="Times New Roman" pitchFamily="18" charset="0"/>
                <a:cs typeface="Times New Roman" pitchFamily="18" charset="0"/>
              </a:rPr>
              <a:t>faci</a:t>
            </a:r>
            <a:r>
              <a:rPr lang="en-US" sz="1000" b="1" i="1" dirty="0" smtClean="0">
                <a:latin typeface="Times New Roman" pitchFamily="18" charset="0"/>
                <a:cs typeface="Times New Roman" pitchFamily="18" charset="0"/>
              </a:rPr>
              <a:t> parte din </a:t>
            </a:r>
            <a:r>
              <a:rPr lang="en-US" sz="1000" b="1" i="1" dirty="0" err="1" smtClean="0">
                <a:latin typeface="Times New Roman" pitchFamily="18" charset="0"/>
                <a:cs typeface="Times New Roman" pitchFamily="18" charset="0"/>
              </a:rPr>
              <a:t>acei</a:t>
            </a:r>
            <a:r>
              <a:rPr lang="en-US" sz="1000" b="1" i="1" dirty="0" smtClean="0">
                <a:latin typeface="Times New Roman" pitchFamily="18" charset="0"/>
                <a:cs typeface="Times New Roman" pitchFamily="18" charset="0"/>
              </a:rPr>
              <a:t> </a:t>
            </a:r>
            <a:r>
              <a:rPr lang="en-US" sz="1000" b="1" i="1" dirty="0" err="1" smtClean="0">
                <a:latin typeface="Times New Roman" pitchFamily="18" charset="0"/>
                <a:cs typeface="Times New Roman" pitchFamily="18" charset="0"/>
              </a:rPr>
              <a:t>puțini</a:t>
            </a:r>
            <a:r>
              <a:rPr lang="en-US" sz="1000" b="1" i="1" dirty="0" smtClean="0">
                <a:latin typeface="Times New Roman" pitchFamily="18" charset="0"/>
                <a:cs typeface="Times New Roman" pitchFamily="18" charset="0"/>
              </a:rPr>
              <a:t> </a:t>
            </a:r>
            <a:r>
              <a:rPr lang="en-US" sz="1000" b="1" i="1" dirty="0" err="1" smtClean="0">
                <a:latin typeface="Times New Roman" pitchFamily="18" charset="0"/>
                <a:cs typeface="Times New Roman" pitchFamily="18" charset="0"/>
              </a:rPr>
              <a:t>norocoși</a:t>
            </a:r>
            <a:r>
              <a:rPr lang="en-US" sz="1000" b="1" i="1" dirty="0" smtClean="0">
                <a:latin typeface="Times New Roman" pitchFamily="18" charset="0"/>
                <a:cs typeface="Times New Roman" pitchFamily="18" charset="0"/>
              </a:rPr>
              <a:t> ,care au în calitate de </a:t>
            </a:r>
            <a:r>
              <a:rPr lang="en-US" sz="1000" b="1" i="1" dirty="0" err="1" smtClean="0">
                <a:latin typeface="Times New Roman" pitchFamily="18" charset="0"/>
                <a:cs typeface="Times New Roman" pitchFamily="18" charset="0"/>
              </a:rPr>
              <a:t>dascăl</a:t>
            </a:r>
            <a:r>
              <a:rPr lang="en-US" sz="1000" b="1" i="1" dirty="0" smtClean="0">
                <a:latin typeface="Times New Roman" pitchFamily="18" charset="0"/>
                <a:cs typeface="Times New Roman" pitchFamily="18" charset="0"/>
              </a:rPr>
              <a:t> nu </a:t>
            </a:r>
            <a:r>
              <a:rPr lang="en-US" sz="1000" b="1" i="1" dirty="0" err="1" smtClean="0">
                <a:latin typeface="Times New Roman" pitchFamily="18" charset="0"/>
                <a:cs typeface="Times New Roman" pitchFamily="18" charset="0"/>
              </a:rPr>
              <a:t>doar</a:t>
            </a:r>
            <a:r>
              <a:rPr lang="en-US" sz="1000" b="1" i="1" dirty="0" smtClean="0">
                <a:latin typeface="Times New Roman" pitchFamily="18" charset="0"/>
                <a:cs typeface="Times New Roman" pitchFamily="18" charset="0"/>
              </a:rPr>
              <a:t> pe </a:t>
            </a:r>
            <a:r>
              <a:rPr lang="en-US" sz="1000" b="1" i="1" dirty="0" err="1" smtClean="0">
                <a:latin typeface="Times New Roman" pitchFamily="18" charset="0"/>
                <a:cs typeface="Times New Roman" pitchFamily="18" charset="0"/>
              </a:rPr>
              <a:t>bunica</a:t>
            </a:r>
            <a:r>
              <a:rPr lang="en-US" sz="1000" b="1" i="1" dirty="0" smtClean="0">
                <a:latin typeface="Times New Roman" pitchFamily="18" charset="0"/>
                <a:cs typeface="Times New Roman" pitchFamily="18" charset="0"/>
              </a:rPr>
              <a:t> ,</a:t>
            </a:r>
            <a:r>
              <a:rPr lang="en-US" sz="1000" b="1" i="1" dirty="0" err="1" smtClean="0">
                <a:latin typeface="Times New Roman" pitchFamily="18" charset="0"/>
                <a:cs typeface="Times New Roman" pitchFamily="18" charset="0"/>
              </a:rPr>
              <a:t>dar</a:t>
            </a:r>
            <a:r>
              <a:rPr lang="en-US" sz="1000" b="1" i="1" dirty="0" smtClean="0">
                <a:latin typeface="Times New Roman" pitchFamily="18" charset="0"/>
                <a:cs typeface="Times New Roman" pitchFamily="18" charset="0"/>
              </a:rPr>
              <a:t> </a:t>
            </a:r>
            <a:r>
              <a:rPr lang="en-US" sz="1000" b="1" i="1" dirty="0" err="1" smtClean="0">
                <a:latin typeface="Times New Roman" pitchFamily="18" charset="0"/>
                <a:cs typeface="Times New Roman" pitchFamily="18" charset="0"/>
              </a:rPr>
              <a:t>și</a:t>
            </a:r>
            <a:r>
              <a:rPr lang="en-US" sz="1000" b="1" i="1" dirty="0" smtClean="0">
                <a:latin typeface="Times New Roman" pitchFamily="18" charset="0"/>
                <a:cs typeface="Times New Roman" pitchFamily="18" charset="0"/>
              </a:rPr>
              <a:t> pe </a:t>
            </a:r>
            <a:r>
              <a:rPr lang="en-US" sz="1000" b="1" i="1" dirty="0" err="1" smtClean="0">
                <a:latin typeface="Times New Roman" pitchFamily="18" charset="0"/>
                <a:cs typeface="Times New Roman" pitchFamily="18" charset="0"/>
              </a:rPr>
              <a:t>tatăl</a:t>
            </a:r>
            <a:r>
              <a:rPr lang="en-US" sz="1000" b="1" i="1" dirty="0" smtClean="0">
                <a:latin typeface="Times New Roman" pitchFamily="18" charset="0"/>
                <a:cs typeface="Times New Roman" pitchFamily="18" charset="0"/>
              </a:rPr>
              <a:t> </a:t>
            </a:r>
            <a:r>
              <a:rPr lang="en-US" sz="1000" b="1" i="1" dirty="0" err="1" smtClean="0">
                <a:latin typeface="Times New Roman" pitchFamily="18" charset="0"/>
                <a:cs typeface="Times New Roman" pitchFamily="18" charset="0"/>
              </a:rPr>
              <a:t>lor</a:t>
            </a:r>
            <a:r>
              <a:rPr lang="en-US" sz="1000" b="1" i="1" dirty="0" smtClean="0">
                <a:latin typeface="Times New Roman" pitchFamily="18" charset="0"/>
                <a:cs typeface="Times New Roman" pitchFamily="18" charset="0"/>
              </a:rPr>
              <a:t>.</a:t>
            </a:r>
            <a:endParaRPr lang="ru-RU" sz="1000" i="1" dirty="0" smtClean="0">
              <a:latin typeface="Times New Roman" pitchFamily="18" charset="0"/>
              <a:cs typeface="Times New Roman" pitchFamily="18" charset="0"/>
            </a:endParaRPr>
          </a:p>
          <a:p>
            <a:r>
              <a:rPr lang="en-US" sz="1000" b="1" i="1" dirty="0" err="1" smtClean="0">
                <a:latin typeface="Times New Roman" pitchFamily="18" charset="0"/>
                <a:cs typeface="Times New Roman" pitchFamily="18" charset="0"/>
              </a:rPr>
              <a:t>Andreea</a:t>
            </a:r>
            <a:r>
              <a:rPr lang="en-US" sz="1000" b="1" i="1" dirty="0" smtClean="0">
                <a:latin typeface="Times New Roman" pitchFamily="18" charset="0"/>
                <a:cs typeface="Times New Roman" pitchFamily="18" charset="0"/>
              </a:rPr>
              <a:t>:</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Eu</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mă</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mândresc</a:t>
            </a:r>
            <a:r>
              <a:rPr lang="en-US" sz="1000" i="1" dirty="0" smtClean="0">
                <a:latin typeface="Times New Roman" pitchFamily="18" charset="0"/>
                <a:cs typeface="Times New Roman" pitchFamily="18" charset="0"/>
              </a:rPr>
              <a:t> cu </a:t>
            </a:r>
            <a:r>
              <a:rPr lang="en-US" sz="1000" i="1" dirty="0" err="1" smtClean="0">
                <a:latin typeface="Times New Roman" pitchFamily="18" charset="0"/>
                <a:cs typeface="Times New Roman" pitchFamily="18" charset="0"/>
              </a:rPr>
              <a:t>tatăl</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meu,Nemerenco</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Adrian,în</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primul</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rând</a:t>
            </a:r>
            <a:r>
              <a:rPr lang="en-US" sz="1000" i="1" dirty="0" smtClean="0">
                <a:latin typeface="Times New Roman" pitchFamily="18" charset="0"/>
                <a:cs typeface="Times New Roman" pitchFamily="18" charset="0"/>
              </a:rPr>
              <a:t> pentru că </a:t>
            </a:r>
            <a:r>
              <a:rPr lang="en-US" sz="1000" i="1" dirty="0" err="1" smtClean="0">
                <a:latin typeface="Times New Roman" pitchFamily="18" charset="0"/>
                <a:cs typeface="Times New Roman" pitchFamily="18" charset="0"/>
              </a:rPr>
              <a:t>cunoaște</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obiectul</a:t>
            </a:r>
            <a:r>
              <a:rPr lang="en-US" sz="1000" i="1" dirty="0" smtClean="0">
                <a:latin typeface="Times New Roman" pitchFamily="18" charset="0"/>
                <a:cs typeface="Times New Roman" pitchFamily="18" charset="0"/>
              </a:rPr>
              <a:t> pe care </a:t>
            </a:r>
            <a:r>
              <a:rPr lang="en-US" sz="1000" i="1" dirty="0" err="1" smtClean="0">
                <a:latin typeface="Times New Roman" pitchFamily="18" charset="0"/>
                <a:cs typeface="Times New Roman" pitchFamily="18" charset="0"/>
              </a:rPr>
              <a:t>îl</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predă</a:t>
            </a:r>
            <a:r>
              <a:rPr lang="en-US" sz="1000" i="1" dirty="0" smtClean="0">
                <a:latin typeface="Times New Roman" pitchFamily="18" charset="0"/>
                <a:cs typeface="Times New Roman" pitchFamily="18" charset="0"/>
              </a:rPr>
              <a:t> la un </a:t>
            </a:r>
            <a:r>
              <a:rPr lang="en-US" sz="1000" i="1" dirty="0" err="1" smtClean="0">
                <a:latin typeface="Times New Roman" pitchFamily="18" charset="0"/>
                <a:cs typeface="Times New Roman" pitchFamily="18" charset="0"/>
              </a:rPr>
              <a:t>nivel</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profesionist.De</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felul</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său,tăticul</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meu</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este</a:t>
            </a:r>
            <a:r>
              <a:rPr lang="en-US" sz="1000" i="1" dirty="0" smtClean="0">
                <a:latin typeface="Times New Roman" pitchFamily="18" charset="0"/>
                <a:cs typeface="Times New Roman" pitchFamily="18" charset="0"/>
              </a:rPr>
              <a:t> modest </a:t>
            </a:r>
            <a:r>
              <a:rPr lang="en-US" sz="1000" i="1" dirty="0" err="1" smtClean="0">
                <a:latin typeface="Times New Roman" pitchFamily="18" charset="0"/>
                <a:cs typeface="Times New Roman" pitchFamily="18" charset="0"/>
              </a:rPr>
              <a:t>și</a:t>
            </a:r>
            <a:r>
              <a:rPr lang="en-US" sz="1000" i="1" dirty="0" smtClean="0">
                <a:latin typeface="Times New Roman" pitchFamily="18" charset="0"/>
                <a:cs typeface="Times New Roman" pitchFamily="18" charset="0"/>
              </a:rPr>
              <a:t> nu </a:t>
            </a:r>
            <a:r>
              <a:rPr lang="en-US" sz="1000" i="1" dirty="0" err="1" smtClean="0">
                <a:latin typeface="Times New Roman" pitchFamily="18" charset="0"/>
                <a:cs typeface="Times New Roman" pitchFamily="18" charset="0"/>
              </a:rPr>
              <a:t>iubește</a:t>
            </a:r>
            <a:r>
              <a:rPr lang="en-US" sz="1000" i="1" dirty="0" smtClean="0">
                <a:latin typeface="Times New Roman" pitchFamily="18" charset="0"/>
                <a:cs typeface="Times New Roman" pitchFamily="18" charset="0"/>
              </a:rPr>
              <a:t> să </a:t>
            </a:r>
            <a:r>
              <a:rPr lang="en-US" sz="1000" i="1" dirty="0" err="1" smtClean="0">
                <a:latin typeface="Times New Roman" pitchFamily="18" charset="0"/>
                <a:cs typeface="Times New Roman" pitchFamily="18" charset="0"/>
              </a:rPr>
              <a:t>i</a:t>
            </a:r>
            <a:r>
              <a:rPr lang="en-US" sz="1000" i="1" dirty="0" smtClean="0">
                <a:latin typeface="Times New Roman" pitchFamily="18" charset="0"/>
                <a:cs typeface="Times New Roman" pitchFamily="18" charset="0"/>
              </a:rPr>
              <a:t> se </a:t>
            </a:r>
            <a:r>
              <a:rPr lang="en-US" sz="1000" i="1" dirty="0" err="1" smtClean="0">
                <a:latin typeface="Times New Roman" pitchFamily="18" charset="0"/>
                <a:cs typeface="Times New Roman" pitchFamily="18" charset="0"/>
              </a:rPr>
              <a:t>afișeze</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succesele.Este</a:t>
            </a:r>
            <a:r>
              <a:rPr lang="en-US" sz="1000" i="1" dirty="0" smtClean="0">
                <a:latin typeface="Times New Roman" pitchFamily="18" charset="0"/>
                <a:cs typeface="Times New Roman" pitchFamily="18" charset="0"/>
              </a:rPr>
              <a:t> o </a:t>
            </a:r>
            <a:r>
              <a:rPr lang="en-US" sz="1000" i="1" dirty="0" err="1" smtClean="0">
                <a:latin typeface="Times New Roman" pitchFamily="18" charset="0"/>
                <a:cs typeface="Times New Roman" pitchFamily="18" charset="0"/>
              </a:rPr>
              <a:t>persoană</a:t>
            </a:r>
            <a:r>
              <a:rPr lang="en-US" sz="1000" i="1" dirty="0" smtClean="0">
                <a:latin typeface="Times New Roman" pitchFamily="18" charset="0"/>
                <a:cs typeface="Times New Roman" pitchFamily="18" charset="0"/>
              </a:rPr>
              <a:t> care nu </a:t>
            </a:r>
            <a:r>
              <a:rPr lang="en-US" sz="1000" i="1" dirty="0" err="1" smtClean="0">
                <a:latin typeface="Times New Roman" pitchFamily="18" charset="0"/>
                <a:cs typeface="Times New Roman" pitchFamily="18" charset="0"/>
              </a:rPr>
              <a:t>va</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refuza</a:t>
            </a:r>
            <a:r>
              <a:rPr lang="en-US" sz="1000" i="1" dirty="0" smtClean="0">
                <a:latin typeface="Times New Roman" pitchFamily="18" charset="0"/>
                <a:cs typeface="Times New Roman" pitchFamily="18" charset="0"/>
              </a:rPr>
              <a:t> să </a:t>
            </a:r>
            <a:r>
              <a:rPr lang="en-US" sz="1000" i="1" dirty="0" err="1" smtClean="0">
                <a:latin typeface="Times New Roman" pitchFamily="18" charset="0"/>
                <a:cs typeface="Times New Roman" pitchFamily="18" charset="0"/>
              </a:rPr>
              <a:t>ajute</a:t>
            </a:r>
            <a:r>
              <a:rPr lang="en-US" sz="1000" i="1" dirty="0" smtClean="0">
                <a:latin typeface="Times New Roman" pitchFamily="18" charset="0"/>
                <a:cs typeface="Times New Roman" pitchFamily="18" charset="0"/>
              </a:rPr>
              <a:t> pe </a:t>
            </a:r>
            <a:r>
              <a:rPr lang="en-US" sz="1000" i="1" dirty="0" err="1" smtClean="0">
                <a:latin typeface="Times New Roman" pitchFamily="18" charset="0"/>
                <a:cs typeface="Times New Roman" pitchFamily="18" charset="0"/>
              </a:rPr>
              <a:t>cineva</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și</a:t>
            </a:r>
            <a:r>
              <a:rPr lang="en-US" sz="1000" i="1" dirty="0" smtClean="0">
                <a:latin typeface="Times New Roman" pitchFamily="18" charset="0"/>
                <a:cs typeface="Times New Roman" pitchFamily="18" charset="0"/>
              </a:rPr>
              <a:t> o </a:t>
            </a:r>
            <a:r>
              <a:rPr lang="en-US" sz="1000" i="1" dirty="0" err="1" smtClean="0">
                <a:latin typeface="Times New Roman" pitchFamily="18" charset="0"/>
                <a:cs typeface="Times New Roman" pitchFamily="18" charset="0"/>
              </a:rPr>
              <a:t>va</a:t>
            </a:r>
            <a:r>
              <a:rPr lang="en-US" sz="1000" i="1" dirty="0" smtClean="0">
                <a:latin typeface="Times New Roman" pitchFamily="18" charset="0"/>
                <a:cs typeface="Times New Roman" pitchFamily="18" charset="0"/>
              </a:rPr>
              <a:t> face </a:t>
            </a:r>
            <a:r>
              <a:rPr lang="en-US" sz="1000" i="1" dirty="0" err="1" smtClean="0">
                <a:latin typeface="Times New Roman" pitchFamily="18" charset="0"/>
                <a:cs typeface="Times New Roman" pitchFamily="18" charset="0"/>
              </a:rPr>
              <a:t>necondiționat</a:t>
            </a:r>
            <a:r>
              <a:rPr lang="en-US" sz="1000" i="1" dirty="0" smtClean="0">
                <a:latin typeface="Times New Roman" pitchFamily="18" charset="0"/>
                <a:cs typeface="Times New Roman" pitchFamily="18" charset="0"/>
              </a:rPr>
              <a:t>.</a:t>
            </a:r>
            <a:endParaRPr lang="ru-RU" sz="1000" i="1" dirty="0" smtClean="0">
              <a:latin typeface="Times New Roman" pitchFamily="18" charset="0"/>
              <a:cs typeface="Times New Roman" pitchFamily="18" charset="0"/>
            </a:endParaRPr>
          </a:p>
          <a:p>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Toate</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proiectele</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ecologice</a:t>
            </a:r>
            <a:r>
              <a:rPr lang="en-US" sz="1000" i="1" dirty="0" smtClean="0">
                <a:latin typeface="Times New Roman" pitchFamily="18" charset="0"/>
                <a:cs typeface="Times New Roman" pitchFamily="18" charset="0"/>
              </a:rPr>
              <a:t>, pentru </a:t>
            </a:r>
            <a:r>
              <a:rPr lang="en-US" sz="1000" i="1" dirty="0" err="1" smtClean="0">
                <a:latin typeface="Times New Roman" pitchFamily="18" charset="0"/>
                <a:cs typeface="Times New Roman" pitchFamily="18" charset="0"/>
              </a:rPr>
              <a:t>olimpiadele</a:t>
            </a:r>
            <a:r>
              <a:rPr lang="en-US" sz="1000" i="1" dirty="0" smtClean="0">
                <a:latin typeface="Times New Roman" pitchFamily="18" charset="0"/>
                <a:cs typeface="Times New Roman" pitchFamily="18" charset="0"/>
              </a:rPr>
              <a:t> rationale </a:t>
            </a:r>
            <a:r>
              <a:rPr lang="en-US" sz="1000" i="1" dirty="0" err="1" smtClean="0">
                <a:latin typeface="Times New Roman" pitchFamily="18" charset="0"/>
                <a:cs typeface="Times New Roman" pitchFamily="18" charset="0"/>
              </a:rPr>
              <a:t>și</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republicane</a:t>
            </a:r>
            <a:r>
              <a:rPr lang="en-US" sz="1000" i="1" dirty="0" smtClean="0">
                <a:latin typeface="Times New Roman" pitchFamily="18" charset="0"/>
                <a:cs typeface="Times New Roman" pitchFamily="18" charset="0"/>
              </a:rPr>
              <a:t> la </a:t>
            </a:r>
            <a:r>
              <a:rPr lang="en-US" sz="1000" i="1" dirty="0" err="1" smtClean="0">
                <a:latin typeface="Times New Roman" pitchFamily="18" charset="0"/>
                <a:cs typeface="Times New Roman" pitchFamily="18" charset="0"/>
              </a:rPr>
              <a:t>ecologie</a:t>
            </a:r>
            <a:r>
              <a:rPr lang="en-US" sz="1000" i="1" dirty="0" smtClean="0">
                <a:latin typeface="Times New Roman" pitchFamily="18" charset="0"/>
                <a:cs typeface="Times New Roman" pitchFamily="18" charset="0"/>
              </a:rPr>
              <a:t> au fost </a:t>
            </a:r>
            <a:r>
              <a:rPr lang="en-US" sz="1000" i="1" dirty="0" err="1" smtClean="0">
                <a:latin typeface="Times New Roman" pitchFamily="18" charset="0"/>
                <a:cs typeface="Times New Roman" pitchFamily="18" charset="0"/>
              </a:rPr>
              <a:t>traduse</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sau</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verificate</a:t>
            </a:r>
            <a:r>
              <a:rPr lang="en-US" sz="1000" i="1" dirty="0" smtClean="0">
                <a:latin typeface="Times New Roman" pitchFamily="18" charset="0"/>
                <a:cs typeface="Times New Roman" pitchFamily="18" charset="0"/>
              </a:rPr>
              <a:t> de </a:t>
            </a:r>
            <a:r>
              <a:rPr lang="en-US" sz="1000" i="1" dirty="0" err="1" smtClean="0">
                <a:latin typeface="Times New Roman" pitchFamily="18" charset="0"/>
                <a:cs typeface="Times New Roman" pitchFamily="18" charset="0"/>
              </a:rPr>
              <a:t>tăticul</a:t>
            </a:r>
            <a:r>
              <a:rPr lang="en-US" sz="1000" i="1" dirty="0" smtClean="0">
                <a:latin typeface="Times New Roman" pitchFamily="18" charset="0"/>
                <a:cs typeface="Times New Roman" pitchFamily="18" charset="0"/>
              </a:rPr>
              <a:t> </a:t>
            </a:r>
            <a:r>
              <a:rPr lang="en-US" sz="1000" i="1" dirty="0" err="1" smtClean="0">
                <a:latin typeface="Times New Roman" pitchFamily="18" charset="0"/>
                <a:cs typeface="Times New Roman" pitchFamily="18" charset="0"/>
              </a:rPr>
              <a:t>meu</a:t>
            </a:r>
            <a:r>
              <a:rPr lang="en-US" sz="1000" i="1" dirty="0" smtClean="0">
                <a:latin typeface="Times New Roman" pitchFamily="18" charset="0"/>
                <a:cs typeface="Times New Roman" pitchFamily="18" charset="0"/>
              </a:rPr>
              <a:t>.</a:t>
            </a:r>
            <a:endParaRPr lang="ru-RU" sz="1000" i="1" dirty="0" smtClean="0">
              <a:latin typeface="Times New Roman" pitchFamily="18" charset="0"/>
              <a:cs typeface="Times New Roman" pitchFamily="18" charset="0"/>
            </a:endParaRPr>
          </a:p>
          <a:p>
            <a:endParaRPr lang="ru-RU" dirty="0"/>
          </a:p>
        </p:txBody>
      </p:sp>
      <p:pic>
        <p:nvPicPr>
          <p:cNvPr id="17411" name="Picture 3" descr="C:\Users\Олег\Desktop\FB_IMG_1507484432063.jpg"/>
          <p:cNvPicPr>
            <a:picLocks noChangeAspect="1" noChangeArrowheads="1"/>
          </p:cNvPicPr>
          <p:nvPr/>
        </p:nvPicPr>
        <p:blipFill>
          <a:blip r:embed="rId4" cstate="print"/>
          <a:srcRect/>
          <a:stretch>
            <a:fillRect/>
          </a:stretch>
        </p:blipFill>
        <p:spPr bwMode="auto">
          <a:xfrm>
            <a:off x="5229200" y="1619672"/>
            <a:ext cx="1440160" cy="1440160"/>
          </a:xfrm>
          <a:prstGeom prst="rect">
            <a:avLst/>
          </a:prstGeom>
          <a:noFill/>
        </p:spPr>
      </p:pic>
      <p:sp>
        <p:nvSpPr>
          <p:cNvPr id="11" name="TextBox 10"/>
          <p:cNvSpPr txBox="1"/>
          <p:nvPr/>
        </p:nvSpPr>
        <p:spPr>
          <a:xfrm>
            <a:off x="3140968" y="179512"/>
            <a:ext cx="2160240" cy="864096"/>
          </a:xfrm>
          <a:prstGeom prst="rect">
            <a:avLst/>
          </a:prstGeom>
          <a:noFill/>
        </p:spPr>
        <p:txBody>
          <a:bodyPr wrap="square" rtlCol="0">
            <a:prstTxWarp prst="textArchUp">
              <a:avLst>
                <a:gd name="adj" fmla="val 11551193"/>
              </a:avLst>
            </a:prstTxWarp>
            <a:spAutoFit/>
            <a:scene3d>
              <a:camera prst="orthographicFront">
                <a:rot lat="0" lon="0" rev="0"/>
              </a:camera>
              <a:lightRig rig="soft" dir="tl">
                <a:rot lat="0" lon="0" rev="0"/>
              </a:lightRig>
            </a:scene3d>
            <a:sp3d z="63500" contourW="25400" prstMaterial="matte">
              <a:bevelT w="25400" h="55880" prst="artDeco"/>
              <a:contourClr>
                <a:schemeClr val="accent2">
                  <a:tint val="20000"/>
                </a:schemeClr>
              </a:contourClr>
            </a:sp3d>
          </a:bodyPr>
          <a:lstStyle/>
          <a:p>
            <a:r>
              <a:rPr lang="en-US" b="1" i="1" spc="50" dirty="0" smtClean="0">
                <a:ln w="11430"/>
                <a:effectLst>
                  <a:outerShdw blurRad="76200" dist="50800" dir="5400000" algn="tl" rotWithShape="0">
                    <a:srgbClr val="000000">
                      <a:alpha val="65000"/>
                    </a:srgbClr>
                  </a:outerShdw>
                </a:effectLst>
                <a:latin typeface="Times New Roman" pitchFamily="18" charset="0"/>
                <a:cs typeface="Times New Roman" pitchFamily="18" charset="0"/>
              </a:rPr>
              <a:t>Urma</a:t>
            </a:r>
            <a:r>
              <a:rPr lang="ro-RO" b="1" i="1" spc="50" dirty="0" smtClean="0">
                <a:ln w="11430"/>
                <a:effectLst>
                  <a:outerShdw blurRad="76200" dist="50800" dir="5400000" algn="tl" rotWithShape="0">
                    <a:srgbClr val="000000">
                      <a:alpha val="65000"/>
                    </a:srgbClr>
                  </a:outerShdw>
                </a:effectLst>
                <a:latin typeface="Times New Roman" pitchFamily="18" charset="0"/>
                <a:cs typeface="Times New Roman" pitchFamily="18" charset="0"/>
              </a:rPr>
              <a:t>șii lui </a:t>
            </a:r>
            <a:r>
              <a:rPr lang="ro-RO" b="1" i="1" spc="50" dirty="0" smtClean="0">
                <a:ln w="11430"/>
                <a:effectLst>
                  <a:outerShdw blurRad="50800" dist="38100" dir="2700000" algn="tl" rotWithShape="0">
                    <a:prstClr val="black">
                      <a:alpha val="40000"/>
                    </a:prstClr>
                  </a:outerShdw>
                </a:effectLst>
                <a:latin typeface="Times New Roman" pitchFamily="18" charset="0"/>
                <a:cs typeface="Times New Roman" pitchFamily="18" charset="0"/>
              </a:rPr>
              <a:t>Coroban</a:t>
            </a:r>
            <a:endParaRPr lang="ru-RU" b="1" i="1" spc="50" dirty="0">
              <a:ln w="11430"/>
              <a:effectLst>
                <a:outerShdw blurRad="50800" dist="38100" dir="2700000" algn="tl" rotWithShape="0">
                  <a:prstClr val="black">
                    <a:alpha val="40000"/>
                  </a:prstClr>
                </a:outerShdw>
              </a:effectLst>
              <a:latin typeface="Times New Roman" pitchFamily="18" charset="0"/>
              <a:cs typeface="Times New Roman" pitchFamily="18" charset="0"/>
            </a:endParaRPr>
          </a:p>
        </p:txBody>
      </p:sp>
      <p:sp>
        <p:nvSpPr>
          <p:cNvPr id="12" name="Прямоугольник 11"/>
          <p:cNvSpPr/>
          <p:nvPr/>
        </p:nvSpPr>
        <p:spPr>
          <a:xfrm>
            <a:off x="3429000" y="323528"/>
            <a:ext cx="1786508" cy="415498"/>
          </a:xfrm>
          <a:prstGeom prst="rect">
            <a:avLst/>
          </a:prstGeom>
        </p:spPr>
        <p:txBody>
          <a:bodyPr wrap="square">
            <a:spAutoFit/>
          </a:bodyPr>
          <a:lstStyle/>
          <a:p>
            <a:pPr algn="ctr"/>
            <a:r>
              <a:rPr lang="en-US" sz="700" b="1" i="1" dirty="0" smtClean="0">
                <a:latin typeface="Times New Roman" pitchFamily="18" charset="0"/>
                <a:cs typeface="Times New Roman" pitchFamily="18" charset="0"/>
              </a:rPr>
              <a:t>Nr.1 (57) </a:t>
            </a:r>
            <a:endParaRPr lang="ru-RU" sz="700" dirty="0" smtClean="0">
              <a:latin typeface="Times New Roman" pitchFamily="18" charset="0"/>
              <a:cs typeface="Times New Roman" pitchFamily="18" charset="0"/>
            </a:endParaRPr>
          </a:p>
          <a:p>
            <a:pPr algn="ctr"/>
            <a:r>
              <a:rPr lang="en-US" sz="700" b="1" i="1" dirty="0" smtClean="0">
                <a:latin typeface="Times New Roman" pitchFamily="18" charset="0"/>
                <a:cs typeface="Times New Roman" pitchFamily="18" charset="0"/>
              </a:rPr>
              <a:t>5 octombrie 2017 </a:t>
            </a:r>
            <a:endParaRPr lang="ru-RU" sz="700" dirty="0" smtClean="0">
              <a:latin typeface="Times New Roman" pitchFamily="18" charset="0"/>
              <a:cs typeface="Times New Roman" pitchFamily="18" charset="0"/>
            </a:endParaRPr>
          </a:p>
          <a:p>
            <a:pPr algn="ctr"/>
            <a:r>
              <a:rPr lang="en-US" sz="700" b="1" i="1" dirty="0" smtClean="0">
                <a:latin typeface="Times New Roman" pitchFamily="18" charset="0"/>
                <a:cs typeface="Times New Roman" pitchFamily="18" charset="0"/>
              </a:rPr>
              <a:t>Fondat în anul 2003 </a:t>
            </a:r>
            <a:endParaRPr lang="ru-RU" sz="7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25C68B6-61C2-468F-89AB-4B9F7531AA68}" type="slidenum">
              <a:rPr lang="ru-RU" smtClean="0"/>
              <a:pPr/>
              <a:t>5</a:t>
            </a:fld>
            <a:endParaRPr lang="ru-RU" dirty="0"/>
          </a:p>
        </p:txBody>
      </p:sp>
      <p:pic>
        <p:nvPicPr>
          <p:cNvPr id="3" name="Рисунок 2" descr="C:\Users\leonea\Desktop\LTVCG.jpg"/>
          <p:cNvPicPr/>
          <p:nvPr/>
        </p:nvPicPr>
        <p:blipFill>
          <a:blip r:embed="rId2" cstate="print"/>
          <a:srcRect/>
          <a:stretch>
            <a:fillRect/>
          </a:stretch>
        </p:blipFill>
        <p:spPr bwMode="auto">
          <a:xfrm>
            <a:off x="188640" y="323528"/>
            <a:ext cx="648072" cy="648072"/>
          </a:xfrm>
          <a:prstGeom prst="rect">
            <a:avLst/>
          </a:prstGeom>
          <a:noFill/>
          <a:ln w="9525">
            <a:noFill/>
            <a:miter lim="800000"/>
            <a:headEnd/>
            <a:tailEnd/>
          </a:ln>
        </p:spPr>
      </p:pic>
      <p:pic>
        <p:nvPicPr>
          <p:cNvPr id="4" name="Picture 2" descr="C:\Users\Олег\Desktop\descărcare.jpg"/>
          <p:cNvPicPr>
            <a:picLocks noChangeAspect="1" noChangeArrowheads="1"/>
          </p:cNvPicPr>
          <p:nvPr/>
        </p:nvPicPr>
        <p:blipFill>
          <a:blip r:embed="rId3" cstate="print"/>
          <a:srcRect/>
          <a:stretch>
            <a:fillRect/>
          </a:stretch>
        </p:blipFill>
        <p:spPr bwMode="auto">
          <a:xfrm>
            <a:off x="6021288" y="35496"/>
            <a:ext cx="449146" cy="648072"/>
          </a:xfrm>
          <a:prstGeom prst="rect">
            <a:avLst/>
          </a:prstGeom>
          <a:noFill/>
        </p:spPr>
      </p:pic>
      <p:sp>
        <p:nvSpPr>
          <p:cNvPr id="5" name="TextBox 4"/>
          <p:cNvSpPr txBox="1"/>
          <p:nvPr/>
        </p:nvSpPr>
        <p:spPr>
          <a:xfrm>
            <a:off x="1196752" y="251520"/>
            <a:ext cx="4320480" cy="683568"/>
          </a:xfrm>
          <a:prstGeom prst="rect">
            <a:avLst/>
          </a:prstGeom>
          <a:noFill/>
        </p:spPr>
        <p:txBody>
          <a:bodyPr wrap="square" rtlCol="0">
            <a:prstTxWarp prst="textWave2">
              <a:avLst>
                <a:gd name="adj1" fmla="val 12500"/>
                <a:gd name="adj2" fmla="val 300"/>
              </a:avLst>
            </a:prstTxWarp>
            <a:spAutoFit/>
          </a:bodyPr>
          <a:lstStyle/>
          <a:p>
            <a:r>
              <a:rPr lang="ro-RO" b="1" dirty="0" smtClean="0">
                <a:ln w="900" cmpd="sng">
                  <a:solidFill>
                    <a:schemeClr val="bg1">
                      <a:alpha val="55000"/>
                    </a:schemeClr>
                  </a:solidFill>
                  <a:prstDash val="solid"/>
                </a:ln>
                <a:effectLst>
                  <a:innerShdw blurRad="101600" dist="76200" dir="5400000">
                    <a:schemeClr val="accent1">
                      <a:satMod val="190000"/>
                      <a:tint val="100000"/>
                      <a:alpha val="74000"/>
                    </a:schemeClr>
                  </a:innerShdw>
                </a:effectLst>
                <a:latin typeface="Times New Roman" pitchFamily="18" charset="0"/>
                <a:cs typeface="Times New Roman" pitchFamily="18" charset="0"/>
              </a:rPr>
              <a:t>Retrospecție</a:t>
            </a:r>
            <a:endParaRPr lang="ru-RU" b="1" dirty="0">
              <a:ln w="900" cmpd="sng">
                <a:solidFill>
                  <a:schemeClr val="bg1">
                    <a:alpha val="55000"/>
                  </a:schemeClr>
                </a:solidFill>
                <a:prstDash val="solid"/>
              </a:ln>
              <a:effectLst>
                <a:innerShdw blurRad="101600" dist="76200" dir="5400000">
                  <a:schemeClr val="accent1">
                    <a:satMod val="190000"/>
                    <a:tint val="100000"/>
                    <a:alpha val="74000"/>
                  </a:schemeClr>
                </a:innerShdw>
              </a:effectLst>
              <a:latin typeface="Times New Roman" pitchFamily="18" charset="0"/>
              <a:cs typeface="Times New Roman" pitchFamily="18" charset="0"/>
            </a:endParaRPr>
          </a:p>
        </p:txBody>
      </p:sp>
      <p:sp>
        <p:nvSpPr>
          <p:cNvPr id="6" name="TextBox 5"/>
          <p:cNvSpPr txBox="1"/>
          <p:nvPr/>
        </p:nvSpPr>
        <p:spPr>
          <a:xfrm>
            <a:off x="476672" y="1039833"/>
            <a:ext cx="6120680" cy="507831"/>
          </a:xfrm>
          <a:prstGeom prst="rect">
            <a:avLst/>
          </a:prstGeom>
          <a:noFill/>
        </p:spPr>
        <p:txBody>
          <a:bodyPr wrap="square" rtlCol="0">
            <a:spAutoFit/>
          </a:bodyPr>
          <a:lstStyle/>
          <a:p>
            <a:pPr algn="ctr"/>
            <a:r>
              <a:rPr lang="ro-RO" sz="900" b="1" i="1" dirty="0" smtClean="0">
                <a:effectLst>
                  <a:outerShdw blurRad="38100" dist="38100" dir="2700000" algn="tl">
                    <a:srgbClr val="000000">
                      <a:alpha val="43137"/>
                    </a:srgbClr>
                  </a:outerShdw>
                </a:effectLst>
                <a:latin typeface="Times New Roman" pitchFamily="18" charset="0"/>
                <a:cs typeface="Times New Roman" pitchFamily="18" charset="0"/>
              </a:rPr>
              <a:t>Răscolind prin filele timpului ,am descoperit articole din ziarul „Câmpia Glodenilor”,cu o vechime de 11 ani.</a:t>
            </a:r>
          </a:p>
          <a:p>
            <a:pPr algn="ctr"/>
            <a:r>
              <a:rPr lang="ro-RO" sz="900" b="1" i="1" dirty="0" smtClean="0">
                <a:effectLst>
                  <a:outerShdw blurRad="38100" dist="38100" dir="2700000" algn="tl">
                    <a:srgbClr val="000000">
                      <a:alpha val="43137"/>
                    </a:srgbClr>
                  </a:outerShdw>
                </a:effectLst>
                <a:latin typeface="Times New Roman" pitchFamily="18" charset="0"/>
                <a:cs typeface="Times New Roman" pitchFamily="18" charset="0"/>
              </a:rPr>
              <a:t>Vă prezentăm două articole despre una din cele mai experimentate și una din cele  mai tânere profesoare din IP L.T.„Vasile Coroban”,către anul 2006.</a:t>
            </a:r>
            <a:endParaRPr lang="ru-RU" sz="900" b="1" i="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7" name="TextBox 6"/>
          <p:cNvSpPr txBox="1"/>
          <p:nvPr/>
        </p:nvSpPr>
        <p:spPr>
          <a:xfrm>
            <a:off x="188640" y="1475656"/>
            <a:ext cx="3240360" cy="3785652"/>
          </a:xfrm>
          <a:prstGeom prst="rect">
            <a:avLst/>
          </a:prstGeom>
          <a:noFill/>
        </p:spPr>
        <p:txBody>
          <a:bodyPr wrap="square" rtlCol="0">
            <a:spAutoFit/>
          </a:bodyPr>
          <a:lstStyle/>
          <a:p>
            <a:r>
              <a:rPr lang="ro-RO" sz="800" i="1" dirty="0" smtClean="0">
                <a:latin typeface="Times New Roman" pitchFamily="18" charset="0"/>
                <a:cs typeface="Times New Roman" pitchFamily="18" charset="0"/>
              </a:rPr>
              <a:t>„Voi remarca de la bun început că lecțiile asistate la colega mea m-au impresionat în mod deosebit.</a:t>
            </a:r>
          </a:p>
          <a:p>
            <a:r>
              <a:rPr lang="ro-RO" sz="800" i="1" dirty="0" smtClean="0">
                <a:latin typeface="Times New Roman" pitchFamily="18" charset="0"/>
                <a:cs typeface="Times New Roman" pitchFamily="18" charset="0"/>
              </a:rPr>
              <a:t>     Trebuie să fii complet lipsit de cultură și inteligență ca să afirmi că doamna profesoară,fiind deja la pensie,și-a iepuizat energia.Ar fi o afirmație falsă.</a:t>
            </a:r>
          </a:p>
          <a:p>
            <a:r>
              <a:rPr lang="ro-RO" sz="800" i="1" dirty="0" smtClean="0">
                <a:latin typeface="Times New Roman" pitchFamily="18" charset="0"/>
                <a:cs typeface="Times New Roman" pitchFamily="18" charset="0"/>
              </a:rPr>
              <a:t>     Adevărul e că Dumneaei a rămas aceeași personalitate de o erudiție rară,de o competență indiscutabilă,de o responsabilitate enormă.</a:t>
            </a:r>
          </a:p>
          <a:p>
            <a:r>
              <a:rPr lang="ro-RO" sz="800" i="1" dirty="0" smtClean="0">
                <a:latin typeface="Times New Roman" pitchFamily="18" charset="0"/>
                <a:cs typeface="Times New Roman" pitchFamily="18" charset="0"/>
              </a:rPr>
              <a:t>     La lecțiile asistate am depistat că tradițional i-a rămas doar stilul individual:vocea gravă,dramatizarea la maximum a oricărei secvenții de lecție,disciplina de fier.</a:t>
            </a:r>
          </a:p>
          <a:p>
            <a:r>
              <a:rPr lang="ro-RO" sz="800" i="1" dirty="0" smtClean="0">
                <a:latin typeface="Times New Roman" pitchFamily="18" charset="0"/>
                <a:cs typeface="Times New Roman" pitchFamily="18" charset="0"/>
              </a:rPr>
              <a:t>      În schimb tipul  de lecții,sistemul de tehnologii și metode educaționale sunt din cele mai moderne și eficiente.</a:t>
            </a:r>
            <a:r>
              <a:rPr lang="en-US" sz="800" i="1" dirty="0" smtClean="0">
                <a:latin typeface="Times New Roman" pitchFamily="18" charset="0"/>
                <a:cs typeface="Times New Roman" pitchFamily="18" charset="0"/>
              </a:rPr>
              <a:t>[…]</a:t>
            </a:r>
            <a:endParaRPr lang="ro-RO" sz="800" i="1" dirty="0" smtClean="0">
              <a:latin typeface="Times New Roman" pitchFamily="18" charset="0"/>
              <a:cs typeface="Times New Roman" pitchFamily="18" charset="0"/>
            </a:endParaRPr>
          </a:p>
          <a:p>
            <a:r>
              <a:rPr lang="ro-RO" sz="800" i="1" dirty="0" smtClean="0">
                <a:latin typeface="Times New Roman" pitchFamily="18" charset="0"/>
                <a:cs typeface="Times New Roman" pitchFamily="18" charset="0"/>
              </a:rPr>
              <a:t>      Discipolii doamnei Maria Slabari </a:t>
            </a:r>
          </a:p>
          <a:p>
            <a:r>
              <a:rPr lang="ro-RO" sz="800" i="1" dirty="0" smtClean="0">
                <a:latin typeface="Times New Roman" pitchFamily="18" charset="0"/>
                <a:cs typeface="Times New Roman" pitchFamily="18" charset="0"/>
              </a:rPr>
              <a:t>demonstrează selecte abilități de lectură.</a:t>
            </a:r>
          </a:p>
          <a:p>
            <a:r>
              <a:rPr lang="ro-RO" sz="800" i="1" dirty="0" smtClean="0">
                <a:latin typeface="Times New Roman" pitchFamily="18" charset="0"/>
                <a:cs typeface="Times New Roman" pitchFamily="18" charset="0"/>
              </a:rPr>
              <a:t>De obicei,lecțiile încep cu așa zisa minută </a:t>
            </a:r>
          </a:p>
          <a:p>
            <a:r>
              <a:rPr lang="ro-RO" sz="800" i="1" dirty="0" smtClean="0">
                <a:latin typeface="Times New Roman" pitchFamily="18" charset="0"/>
                <a:cs typeface="Times New Roman" pitchFamily="18" charset="0"/>
              </a:rPr>
              <a:t>literară timp în care se receptează texte </a:t>
            </a:r>
          </a:p>
          <a:p>
            <a:r>
              <a:rPr lang="ro-RO" sz="800" i="1" dirty="0" smtClean="0">
                <a:latin typeface="Times New Roman" pitchFamily="18" charset="0"/>
                <a:cs typeface="Times New Roman" pitchFamily="18" charset="0"/>
              </a:rPr>
              <a:t>de referință sau noutăți editoriale.</a:t>
            </a:r>
            <a:r>
              <a:rPr lang="en-US" sz="800" i="1" dirty="0" smtClean="0">
                <a:latin typeface="Times New Roman" pitchFamily="18" charset="0"/>
                <a:cs typeface="Times New Roman" pitchFamily="18" charset="0"/>
              </a:rPr>
              <a:t>[…]</a:t>
            </a:r>
            <a:endParaRPr lang="ro-RO" sz="800" i="1" dirty="0" smtClean="0">
              <a:latin typeface="Times New Roman" pitchFamily="18" charset="0"/>
              <a:cs typeface="Times New Roman" pitchFamily="18" charset="0"/>
            </a:endParaRPr>
          </a:p>
          <a:p>
            <a:r>
              <a:rPr lang="ro-RO" sz="800" i="1" dirty="0" smtClean="0">
                <a:latin typeface="Times New Roman" pitchFamily="18" charset="0"/>
                <a:cs typeface="Times New Roman" pitchFamily="18" charset="0"/>
              </a:rPr>
              <a:t>        Împreună cu d-na Eugenia Fortuna,</a:t>
            </a:r>
          </a:p>
          <a:p>
            <a:r>
              <a:rPr lang="ro-RO" sz="800" i="1" dirty="0" smtClean="0">
                <a:latin typeface="Times New Roman" pitchFamily="18" charset="0"/>
                <a:cs typeface="Times New Roman" pitchFamily="18" charset="0"/>
              </a:rPr>
              <a:t>șef-adjunct în liceu,d-na Valentina Chirtoca,</a:t>
            </a:r>
          </a:p>
          <a:p>
            <a:r>
              <a:rPr lang="ro-RO" sz="800" i="1" dirty="0" smtClean="0">
                <a:latin typeface="Times New Roman" pitchFamily="18" charset="0"/>
                <a:cs typeface="Times New Roman" pitchFamily="18" charset="0"/>
              </a:rPr>
              <a:t>șefa catedrei de limba și literatura română,</a:t>
            </a:r>
          </a:p>
          <a:p>
            <a:r>
              <a:rPr lang="ro-RO" sz="800" i="1" dirty="0" smtClean="0">
                <a:latin typeface="Times New Roman" pitchFamily="18" charset="0"/>
                <a:cs typeface="Times New Roman" pitchFamily="18" charset="0"/>
              </a:rPr>
              <a:t>d-na Valentina Fuga,profesoară de română care,</a:t>
            </a:r>
          </a:p>
          <a:p>
            <a:r>
              <a:rPr lang="ro-RO" sz="800" i="1" dirty="0" smtClean="0">
                <a:latin typeface="Times New Roman" pitchFamily="18" charset="0"/>
                <a:cs typeface="Times New Roman" pitchFamily="18" charset="0"/>
              </a:rPr>
              <a:t>de asemenea,au asistatla lecția profesoarei Maria Slabari am ajuns la concluzia comună:„Mulțumim din suflet doamnei Maria Slabari pentru orizontul cultural ce pretinde a-l infiltra în conștiința discipolilor săi,orizont cultural ce ar corespunde așteptărilor societății noastre de azi și de mâine.”</a:t>
            </a:r>
          </a:p>
          <a:p>
            <a:endParaRPr lang="ro-RO" sz="800" i="1" dirty="0" smtClean="0">
              <a:latin typeface="Times New Roman" pitchFamily="18" charset="0"/>
              <a:cs typeface="Times New Roman" pitchFamily="18" charset="0"/>
            </a:endParaRPr>
          </a:p>
          <a:p>
            <a:pPr algn="r"/>
            <a:r>
              <a:rPr lang="ro-RO" sz="800" i="1" dirty="0" smtClean="0">
                <a:latin typeface="Times New Roman" pitchFamily="18" charset="0"/>
                <a:cs typeface="Times New Roman" pitchFamily="18" charset="0"/>
              </a:rPr>
              <a:t>E.TIRON,</a:t>
            </a:r>
          </a:p>
          <a:p>
            <a:pPr algn="r"/>
            <a:r>
              <a:rPr lang="ro-RO" sz="800" i="1" dirty="0" smtClean="0">
                <a:latin typeface="Times New Roman" pitchFamily="18" charset="0"/>
                <a:cs typeface="Times New Roman" pitchFamily="18" charset="0"/>
              </a:rPr>
              <a:t>profesoară  L.T.„Vasile Coroban”,</a:t>
            </a:r>
          </a:p>
          <a:p>
            <a:pPr algn="r"/>
            <a:r>
              <a:rPr lang="ro-RO" sz="800" i="1" dirty="0" smtClean="0">
                <a:latin typeface="Times New Roman" pitchFamily="18" charset="0"/>
                <a:cs typeface="Times New Roman" pitchFamily="18" charset="0"/>
              </a:rPr>
              <a:t>grad didactic superior </a:t>
            </a:r>
          </a:p>
        </p:txBody>
      </p:sp>
      <p:sp>
        <p:nvSpPr>
          <p:cNvPr id="8" name="TextBox 7"/>
          <p:cNvSpPr txBox="1"/>
          <p:nvPr/>
        </p:nvSpPr>
        <p:spPr>
          <a:xfrm>
            <a:off x="3429000" y="1480874"/>
            <a:ext cx="3240360" cy="5755422"/>
          </a:xfrm>
          <a:prstGeom prst="rect">
            <a:avLst/>
          </a:prstGeom>
          <a:noFill/>
        </p:spPr>
        <p:txBody>
          <a:bodyPr wrap="square" rtlCol="0">
            <a:spAutoFit/>
          </a:bodyPr>
          <a:lstStyle/>
          <a:p>
            <a:r>
              <a:rPr lang="ro-RO" sz="800" i="1" dirty="0" smtClean="0">
                <a:latin typeface="Times New Roman" pitchFamily="18" charset="0"/>
                <a:cs typeface="Times New Roman" pitchFamily="18" charset="0"/>
              </a:rPr>
              <a:t>„Pe data de 01.12.2006 în incinta L.T. Glodeni a avut loc Congresul chimiștilor,la care am avut onoarea să participăm și noi ,elevii clasei a XII-a „A” alături de elevii altor clase.</a:t>
            </a:r>
          </a:p>
          <a:p>
            <a:r>
              <a:rPr lang="ro-RO" sz="800" i="1" dirty="0" smtClean="0">
                <a:latin typeface="Times New Roman" pitchFamily="18" charset="0"/>
                <a:cs typeface="Times New Roman" pitchFamily="18" charset="0"/>
              </a:rPr>
              <a:t>      În urma acestui congres am acumulat multă informație referitor la vestiții savanți chimiști care și-au adus aportul în evoluția acestei științe.(M.Lomonosov,D.Mendeleev,Amadeo Avogardo,etc.)</a:t>
            </a:r>
            <a:r>
              <a:rPr lang="en-US" sz="800" i="1" dirty="0" smtClean="0">
                <a:latin typeface="Times New Roman" pitchFamily="18" charset="0"/>
                <a:cs typeface="Times New Roman" pitchFamily="18" charset="0"/>
              </a:rPr>
              <a:t>[…]</a:t>
            </a:r>
          </a:p>
          <a:p>
            <a:r>
              <a:rPr lang="en-US" sz="800" i="1" dirty="0" smtClean="0">
                <a:latin typeface="Times New Roman" pitchFamily="18" charset="0"/>
                <a:cs typeface="Times New Roman" pitchFamily="18" charset="0"/>
              </a:rPr>
              <a:t>  </a:t>
            </a:r>
            <a:r>
              <a:rPr lang="ro-RO" sz="800" i="1" dirty="0" smtClean="0">
                <a:latin typeface="Times New Roman" pitchFamily="18" charset="0"/>
                <a:cs typeface="Times New Roman" pitchFamily="18" charset="0"/>
              </a:rPr>
              <a:t>Prin experimentele efectuate au rămas plăcut impresionați atât elevii participanți,cât și invitații de onoare.</a:t>
            </a:r>
          </a:p>
          <a:p>
            <a:r>
              <a:rPr lang="ro-RO" sz="800" i="1" dirty="0" smtClean="0">
                <a:latin typeface="Times New Roman" pitchFamily="18" charset="0"/>
                <a:cs typeface="Times New Roman" pitchFamily="18" charset="0"/>
              </a:rPr>
              <a:t>         Acest congres al chimiștilor nu ar fi fost posibil fără ideile ingenioase și capacitățile organizatorice ale profesoarei de chimie,Conac Corina.</a:t>
            </a:r>
          </a:p>
          <a:p>
            <a:pPr algn="r"/>
            <a:r>
              <a:rPr lang="ro-RO" sz="800" i="1" dirty="0" smtClean="0">
                <a:latin typeface="Times New Roman" pitchFamily="18" charset="0"/>
                <a:cs typeface="Times New Roman" pitchFamily="18" charset="0"/>
              </a:rPr>
              <a:t>Elevii clase a XII-a „A”</a:t>
            </a:r>
          </a:p>
          <a:p>
            <a:pPr algn="r"/>
            <a:r>
              <a:rPr lang="ro-RO" sz="800" i="1" dirty="0" smtClean="0">
                <a:latin typeface="Times New Roman" pitchFamily="18" charset="0"/>
                <a:cs typeface="Times New Roman" pitchFamily="18" charset="0"/>
              </a:rPr>
              <a:t>L.T.Glodeni</a:t>
            </a:r>
          </a:p>
          <a:p>
            <a:pPr algn="r"/>
            <a:endParaRPr lang="ro-RO" sz="800" i="1" dirty="0" smtClean="0">
              <a:latin typeface="Times New Roman" pitchFamily="18" charset="0"/>
              <a:cs typeface="Times New Roman" pitchFamily="18" charset="0"/>
            </a:endParaRPr>
          </a:p>
          <a:p>
            <a:r>
              <a:rPr lang="ro-RO" sz="800" i="1" dirty="0" smtClean="0">
                <a:latin typeface="Times New Roman" pitchFamily="18" charset="0"/>
                <a:cs typeface="Times New Roman" pitchFamily="18" charset="0"/>
              </a:rPr>
              <a:t> </a:t>
            </a:r>
          </a:p>
          <a:p>
            <a:endParaRPr lang="ro-RO" sz="800" i="1" dirty="0" smtClean="0">
              <a:latin typeface="Times New Roman" pitchFamily="18" charset="0"/>
              <a:cs typeface="Times New Roman" pitchFamily="18" charset="0"/>
            </a:endParaRPr>
          </a:p>
          <a:p>
            <a:endParaRPr lang="ro-RO" sz="800" i="1" dirty="0" smtClean="0">
              <a:latin typeface="Times New Roman" pitchFamily="18" charset="0"/>
              <a:cs typeface="Times New Roman" pitchFamily="18" charset="0"/>
            </a:endParaRPr>
          </a:p>
          <a:p>
            <a:endParaRPr lang="ro-RO" sz="800" i="1" dirty="0" smtClean="0">
              <a:latin typeface="Times New Roman" pitchFamily="18" charset="0"/>
              <a:cs typeface="Times New Roman" pitchFamily="18" charset="0"/>
            </a:endParaRPr>
          </a:p>
          <a:p>
            <a:endParaRPr lang="ro-RO" sz="800" i="1" dirty="0" smtClean="0">
              <a:latin typeface="Times New Roman" pitchFamily="18" charset="0"/>
              <a:cs typeface="Times New Roman" pitchFamily="18" charset="0"/>
            </a:endParaRPr>
          </a:p>
          <a:p>
            <a:r>
              <a:rPr lang="ro-RO" sz="800" i="1" dirty="0" smtClean="0">
                <a:latin typeface="Times New Roman" pitchFamily="18" charset="0"/>
                <a:cs typeface="Times New Roman" pitchFamily="18" charset="0"/>
              </a:rPr>
              <a:t>  D-na Corina este nu numai profesoară deosebită de chimie de la care luăm un bagaj enorm de cunoștiințe necesare pentru viața de toate zilele,dar este și o dirigintă namaipomenită,necătând la faptul că este la început de cale pedagogică,dar totuși este înzestrată cu înalte calități morale,umane.Este plină de înțelepciune și manifestă o mare dragoste față de noi,elevii Dumneaei.</a:t>
            </a:r>
          </a:p>
          <a:p>
            <a:r>
              <a:rPr lang="ro-RO" sz="800" i="1" dirty="0" smtClean="0">
                <a:latin typeface="Times New Roman" pitchFamily="18" charset="0"/>
                <a:cs typeface="Times New Roman" pitchFamily="18" charset="0"/>
              </a:rPr>
              <a:t>    Prin faptul că este atât de  apropiată de  noi,o putem considera a doua mamă.Mereu ne-a dorit numai binele și ne îndruma pe drumul cel drept.Îi mulțumim din suflet pentru grijile ce ni le poartă.</a:t>
            </a:r>
          </a:p>
          <a:p>
            <a:pPr algn="r"/>
            <a:r>
              <a:rPr lang="ro-RO" sz="800" i="1" dirty="0" smtClean="0">
                <a:latin typeface="Times New Roman" pitchFamily="18" charset="0"/>
                <a:cs typeface="Times New Roman" pitchFamily="18" charset="0"/>
              </a:rPr>
              <a:t>Ion Vlas și Cristina Balanici,</a:t>
            </a:r>
          </a:p>
          <a:p>
            <a:pPr algn="r"/>
            <a:r>
              <a:rPr lang="ro-RO" sz="800" i="1" dirty="0" smtClean="0">
                <a:latin typeface="Times New Roman" pitchFamily="18" charset="0"/>
                <a:cs typeface="Times New Roman" pitchFamily="18" charset="0"/>
              </a:rPr>
              <a:t>Clasa a XI-a ”D”</a:t>
            </a:r>
          </a:p>
          <a:p>
            <a:pPr algn="r"/>
            <a:r>
              <a:rPr lang="ro-RO" sz="800" i="1" dirty="0" smtClean="0">
                <a:latin typeface="Times New Roman" pitchFamily="18" charset="0"/>
                <a:cs typeface="Times New Roman" pitchFamily="18" charset="0"/>
              </a:rPr>
              <a:t>L.T.Glodeni</a:t>
            </a:r>
          </a:p>
          <a:p>
            <a:pPr algn="r"/>
            <a:endParaRPr lang="ro-RO" sz="800" i="1" dirty="0" smtClean="0">
              <a:latin typeface="Times New Roman" pitchFamily="18" charset="0"/>
              <a:cs typeface="Times New Roman" pitchFamily="18" charset="0"/>
            </a:endParaRPr>
          </a:p>
          <a:p>
            <a:r>
              <a:rPr lang="ro-RO" sz="800" i="1" dirty="0" smtClean="0">
                <a:latin typeface="Times New Roman" pitchFamily="18" charset="0"/>
                <a:cs typeface="Times New Roman" pitchFamily="18" charset="0"/>
              </a:rPr>
              <a:t>                                                                 Nobila și complexa profesiune </a:t>
            </a:r>
          </a:p>
          <a:p>
            <a:pPr algn="r"/>
            <a:r>
              <a:rPr lang="ro-RO" sz="800" i="1" dirty="0" smtClean="0">
                <a:latin typeface="Times New Roman" pitchFamily="18" charset="0"/>
                <a:cs typeface="Times New Roman" pitchFamily="18" charset="0"/>
              </a:rPr>
              <a:t>didactică are ca misiune formarea </a:t>
            </a:r>
          </a:p>
          <a:p>
            <a:pPr algn="r"/>
            <a:r>
              <a:rPr lang="ro-RO" sz="800" i="1" dirty="0" smtClean="0">
                <a:latin typeface="Times New Roman" pitchFamily="18" charset="0"/>
                <a:cs typeface="Times New Roman" pitchFamily="18" charset="0"/>
              </a:rPr>
              <a:t>unor personalități autonome</a:t>
            </a:r>
          </a:p>
          <a:p>
            <a:pPr algn="r"/>
            <a:r>
              <a:rPr lang="ro-RO" sz="800" i="1" dirty="0" smtClean="0">
                <a:latin typeface="Times New Roman" pitchFamily="18" charset="0"/>
                <a:cs typeface="Times New Roman" pitchFamily="18" charset="0"/>
              </a:rPr>
              <a:t> cu gândire creativă,profil moral autentic</a:t>
            </a:r>
          </a:p>
          <a:p>
            <a:pPr algn="r"/>
            <a:r>
              <a:rPr lang="ro-RO" sz="800" i="1" dirty="0" smtClean="0">
                <a:latin typeface="Times New Roman" pitchFamily="18" charset="0"/>
                <a:cs typeface="Times New Roman" pitchFamily="18" charset="0"/>
              </a:rPr>
              <a:t>,înaltă personalitate,talent </a:t>
            </a:r>
          </a:p>
          <a:p>
            <a:pPr algn="r"/>
            <a:r>
              <a:rPr lang="ro-RO" sz="800" i="1" dirty="0" smtClean="0">
                <a:latin typeface="Times New Roman" pitchFamily="18" charset="0"/>
                <a:cs typeface="Times New Roman" pitchFamily="18" charset="0"/>
              </a:rPr>
              <a:t>de predare,măiestrie pedagogică și </a:t>
            </a:r>
          </a:p>
          <a:p>
            <a:pPr algn="r"/>
            <a:r>
              <a:rPr lang="ro-RO" sz="800" i="1" dirty="0" smtClean="0">
                <a:latin typeface="Times New Roman" pitchFamily="18" charset="0"/>
                <a:cs typeface="Times New Roman" pitchFamily="18" charset="0"/>
              </a:rPr>
              <a:t>corectitudine .</a:t>
            </a:r>
          </a:p>
          <a:p>
            <a:pPr algn="r"/>
            <a:r>
              <a:rPr lang="ro-RO" sz="800" i="1" dirty="0" smtClean="0">
                <a:latin typeface="Times New Roman" pitchFamily="18" charset="0"/>
                <a:cs typeface="Times New Roman" pitchFamily="18" charset="0"/>
              </a:rPr>
              <a:t>De aceste calităâi a dat dovadă d-na </a:t>
            </a:r>
          </a:p>
          <a:p>
            <a:pPr algn="r"/>
            <a:r>
              <a:rPr lang="ro-RO" sz="800" i="1" dirty="0" smtClean="0">
                <a:latin typeface="Times New Roman" pitchFamily="18" charset="0"/>
                <a:cs typeface="Times New Roman" pitchFamily="18" charset="0"/>
              </a:rPr>
              <a:t>care este mai mult decât un profesionist ,</a:t>
            </a:r>
          </a:p>
          <a:p>
            <a:pPr algn="r"/>
            <a:r>
              <a:rPr lang="ro-RO" sz="800" i="1" dirty="0" smtClean="0">
                <a:latin typeface="Times New Roman" pitchFamily="18" charset="0"/>
                <a:cs typeface="Times New Roman" pitchFamily="18" charset="0"/>
              </a:rPr>
              <a:t>Ea este un artist în meseria  sa.</a:t>
            </a:r>
          </a:p>
          <a:p>
            <a:pPr algn="r"/>
            <a:endParaRPr lang="ro-RO" sz="800" i="1" dirty="0" smtClean="0">
              <a:latin typeface="Times New Roman" pitchFamily="18" charset="0"/>
              <a:cs typeface="Times New Roman" pitchFamily="18" charset="0"/>
            </a:endParaRPr>
          </a:p>
          <a:p>
            <a:pPr algn="r"/>
            <a:r>
              <a:rPr lang="ro-RO" sz="800" i="1" dirty="0" smtClean="0">
                <a:latin typeface="Times New Roman" pitchFamily="18" charset="0"/>
                <a:cs typeface="Times New Roman" pitchFamily="18" charset="0"/>
              </a:rPr>
              <a:t>Gheorghe BICEC </a:t>
            </a:r>
          </a:p>
          <a:p>
            <a:pPr algn="r"/>
            <a:r>
              <a:rPr lang="ro-RO" sz="800" i="1" dirty="0" smtClean="0">
                <a:latin typeface="Times New Roman" pitchFamily="18" charset="0"/>
                <a:cs typeface="Times New Roman" pitchFamily="18" charset="0"/>
              </a:rPr>
              <a:t>specialist principal în </a:t>
            </a:r>
          </a:p>
          <a:p>
            <a:pPr algn="r"/>
            <a:r>
              <a:rPr lang="ro-RO" sz="800" i="1" dirty="0" smtClean="0">
                <a:latin typeface="Times New Roman" pitchFamily="18" charset="0"/>
                <a:cs typeface="Times New Roman" pitchFamily="18" charset="0"/>
              </a:rPr>
              <a:t>problemele învățământului preuniversitar.</a:t>
            </a:r>
          </a:p>
        </p:txBody>
      </p:sp>
      <p:pic>
        <p:nvPicPr>
          <p:cNvPr id="19458" name="Picture 2" descr="C:\Users\Олег\Desktop\frontPage.jpg"/>
          <p:cNvPicPr>
            <a:picLocks noChangeAspect="1" noChangeArrowheads="1"/>
          </p:cNvPicPr>
          <p:nvPr/>
        </p:nvPicPr>
        <p:blipFill>
          <a:blip r:embed="rId4" cstate="print"/>
          <a:srcRect/>
          <a:stretch>
            <a:fillRect/>
          </a:stretch>
        </p:blipFill>
        <p:spPr bwMode="auto">
          <a:xfrm>
            <a:off x="4077072" y="2829715"/>
            <a:ext cx="1368152" cy="1022205"/>
          </a:xfrm>
          <a:prstGeom prst="rect">
            <a:avLst/>
          </a:prstGeom>
          <a:noFill/>
        </p:spPr>
      </p:pic>
      <p:pic>
        <p:nvPicPr>
          <p:cNvPr id="19459" name="Picture 3" descr="C:\Users\Олег\Desktop\FB_IMG_1507490131574.jpg"/>
          <p:cNvPicPr>
            <a:picLocks noChangeAspect="1" noChangeArrowheads="1"/>
          </p:cNvPicPr>
          <p:nvPr/>
        </p:nvPicPr>
        <p:blipFill>
          <a:blip r:embed="rId5" cstate="print"/>
          <a:srcRect/>
          <a:stretch>
            <a:fillRect/>
          </a:stretch>
        </p:blipFill>
        <p:spPr bwMode="auto">
          <a:xfrm rot="16200000">
            <a:off x="3446204" y="5381290"/>
            <a:ext cx="1621779" cy="1080120"/>
          </a:xfrm>
          <a:prstGeom prst="rect">
            <a:avLst/>
          </a:prstGeom>
          <a:noFill/>
        </p:spPr>
      </p:pic>
      <p:pic>
        <p:nvPicPr>
          <p:cNvPr id="19460" name="Picture 4" descr="C:\Users\Олег\Desktop\limba-romana.png"/>
          <p:cNvPicPr>
            <a:picLocks noChangeAspect="1" noChangeArrowheads="1"/>
          </p:cNvPicPr>
          <p:nvPr/>
        </p:nvPicPr>
        <p:blipFill>
          <a:blip r:embed="rId6" cstate="print"/>
          <a:srcRect/>
          <a:stretch>
            <a:fillRect/>
          </a:stretch>
        </p:blipFill>
        <p:spPr bwMode="auto">
          <a:xfrm>
            <a:off x="2204864" y="2987824"/>
            <a:ext cx="1120847" cy="1008112"/>
          </a:xfrm>
          <a:prstGeom prst="rect">
            <a:avLst/>
          </a:prstGeom>
          <a:noFill/>
        </p:spPr>
      </p:pic>
      <p:sp>
        <p:nvSpPr>
          <p:cNvPr id="13" name="TextBox 12"/>
          <p:cNvSpPr txBox="1"/>
          <p:nvPr/>
        </p:nvSpPr>
        <p:spPr>
          <a:xfrm>
            <a:off x="-1251520" y="5364088"/>
            <a:ext cx="6336704" cy="1440160"/>
          </a:xfrm>
          <a:prstGeom prst="rect">
            <a:avLst/>
          </a:prstGeom>
          <a:noFill/>
        </p:spPr>
        <p:txBody>
          <a:bodyPr wrap="square" rtlCol="0">
            <a:prstTxWarp prst="textArchUp">
              <a:avLst>
                <a:gd name="adj" fmla="val 10845875"/>
              </a:avLst>
            </a:prstTxWarp>
            <a:spAutoFit/>
          </a:bodyPr>
          <a:lstStyle/>
          <a:p>
            <a:pPr algn="ctr"/>
            <a:r>
              <a:rPr lang="ro-RO" sz="2800" b="1" dirty="0" smtClean="0">
                <a:ln w="17780" cmpd="sng">
                  <a:noFill/>
                  <a:prstDash val="solid"/>
                  <a:miter lim="800000"/>
                </a:ln>
                <a:effectLst>
                  <a:outerShdw blurRad="50800" algn="tl" rotWithShape="0">
                    <a:srgbClr val="000000"/>
                  </a:outerShdw>
                </a:effectLst>
                <a:latin typeface="Monotype Corsiva" pitchFamily="66" charset="0"/>
                <a:cs typeface="Times New Roman" pitchFamily="18" charset="0"/>
              </a:rPr>
              <a:t>În memoriam</a:t>
            </a:r>
            <a:endParaRPr lang="ru-RU" sz="2800" b="1" dirty="0">
              <a:ln w="17780" cmpd="sng">
                <a:noFill/>
                <a:prstDash val="solid"/>
                <a:miter lim="800000"/>
              </a:ln>
              <a:effectLst>
                <a:outerShdw blurRad="50800" algn="tl" rotWithShape="0">
                  <a:srgbClr val="000000"/>
                </a:outerShdw>
              </a:effectLst>
              <a:latin typeface="Monotype Corsiva" pitchFamily="66" charset="0"/>
              <a:cs typeface="Times New Roman" pitchFamily="18" charset="0"/>
            </a:endParaRPr>
          </a:p>
        </p:txBody>
      </p:sp>
      <p:sp>
        <p:nvSpPr>
          <p:cNvPr id="14" name="TextBox 13"/>
          <p:cNvSpPr txBox="1"/>
          <p:nvPr/>
        </p:nvSpPr>
        <p:spPr>
          <a:xfrm>
            <a:off x="116632" y="5508104"/>
            <a:ext cx="3528392" cy="2862322"/>
          </a:xfrm>
          <a:prstGeom prst="rect">
            <a:avLst/>
          </a:prstGeom>
          <a:noFill/>
          <a:ln w="38100">
            <a:solidFill>
              <a:schemeClr val="tx1"/>
            </a:solidFill>
            <a:prstDash val="solid"/>
          </a:ln>
        </p:spPr>
        <p:txBody>
          <a:bodyPr wrap="square" rtlCol="0">
            <a:spAutoFit/>
          </a:bodyPr>
          <a:lstStyle/>
          <a:p>
            <a:pPr algn="ctr"/>
            <a:endParaRPr lang="ro-RO" sz="1000" i="1" dirty="0" smtClean="0">
              <a:effectLst>
                <a:outerShdw blurRad="38100" dist="38100" dir="2700000" algn="tl">
                  <a:srgbClr val="000000">
                    <a:alpha val="43137"/>
                  </a:srgbClr>
                </a:outerShdw>
              </a:effectLst>
              <a:latin typeface="Times New Roman" pitchFamily="18" charset="0"/>
              <a:cs typeface="Times New Roman" pitchFamily="18" charset="0"/>
            </a:endParaRPr>
          </a:p>
          <a:p>
            <a:pPr algn="ctr"/>
            <a:r>
              <a:rPr lang="ro-RO" sz="1000" i="1" dirty="0" smtClean="0">
                <a:effectLst>
                  <a:outerShdw blurRad="38100" dist="38100" dir="2700000" algn="tl">
                    <a:srgbClr val="000000">
                      <a:alpha val="43137"/>
                    </a:srgbClr>
                  </a:outerShdw>
                </a:effectLst>
                <a:latin typeface="Times New Roman" pitchFamily="18" charset="0"/>
                <a:cs typeface="Times New Roman" pitchFamily="18" charset="0"/>
              </a:rPr>
              <a:t>Sunt clipe când puterea magică a cuvântului nu este suficientă pentru a reda multitudinea sentimentelor de durere ce ne copleșește în unele momente din viață.E deosebit de greu să vorbim la timpul trecut despre o profesoară atât de dragă sufletului,persoană cu care până nu demult am respirat același aer,în cadrul orelor de istorie,ed.civică sau economie.Datorită ei elevii noștri au ocupat locuri de frunte la concursurile raionale și republicane.A fost o fire zâmbitoare,avea un spirit optimist ,avea învestită în sine atâta omenie și cumsecădenie.A fost un pedagog de elită,a iubit viața cu toate fibrele inimii.Amintim despre aportul consistent al </a:t>
            </a:r>
            <a:r>
              <a:rPr lang="ro-RO" sz="1000" b="1" i="1" dirty="0" smtClean="0">
                <a:effectLst>
                  <a:outerShdw blurRad="38100" dist="38100" dir="2700000" algn="tl">
                    <a:srgbClr val="000000">
                      <a:alpha val="43137"/>
                    </a:srgbClr>
                  </a:outerShdw>
                </a:effectLst>
                <a:latin typeface="Times New Roman" pitchFamily="18" charset="0"/>
                <a:cs typeface="Times New Roman" pitchFamily="18" charset="0"/>
              </a:rPr>
              <a:t>Doamnei Pîntea Maria  </a:t>
            </a:r>
            <a:r>
              <a:rPr lang="ro-RO" sz="1000" i="1" dirty="0" smtClean="0">
                <a:effectLst>
                  <a:outerShdw blurRad="38100" dist="38100" dir="2700000" algn="tl">
                    <a:srgbClr val="000000">
                      <a:alpha val="43137"/>
                    </a:srgbClr>
                  </a:outerShdw>
                </a:effectLst>
                <a:latin typeface="Times New Roman" pitchFamily="18" charset="0"/>
                <a:cs typeface="Times New Roman" pitchFamily="18" charset="0"/>
              </a:rPr>
              <a:t>în educația tinerei generații .Dumneaei va rămâne pentru totdeauna în sufletele noastre. </a:t>
            </a:r>
          </a:p>
          <a:p>
            <a:pPr algn="ctr"/>
            <a:endParaRPr lang="ro-RO" sz="1000" i="1" dirty="0" smtClean="0">
              <a:effectLst>
                <a:outerShdw blurRad="38100" dist="38100" dir="2700000" algn="tl">
                  <a:srgbClr val="000000">
                    <a:alpha val="43137"/>
                  </a:srgbClr>
                </a:outerShdw>
              </a:effectLst>
              <a:latin typeface="Times New Roman" pitchFamily="18" charset="0"/>
              <a:cs typeface="Times New Roman" pitchFamily="18" charset="0"/>
            </a:endParaRPr>
          </a:p>
          <a:p>
            <a:pPr algn="r"/>
            <a:r>
              <a:rPr lang="ro-RO" sz="1000" i="1" dirty="0" smtClean="0">
                <a:effectLst>
                  <a:outerShdw blurRad="38100" dist="38100" dir="2700000" algn="tl">
                    <a:srgbClr val="000000">
                      <a:alpha val="43137"/>
                    </a:srgbClr>
                  </a:outerShdw>
                </a:effectLst>
                <a:latin typeface="Times New Roman" pitchFamily="18" charset="0"/>
                <a:cs typeface="Times New Roman" pitchFamily="18" charset="0"/>
              </a:rPr>
              <a:t>Ciliuța Mihaela,</a:t>
            </a:r>
          </a:p>
          <a:p>
            <a:pPr algn="r"/>
            <a:r>
              <a:rPr lang="ro-RO" sz="1000" i="1" dirty="0" smtClean="0">
                <a:effectLst>
                  <a:outerShdw blurRad="38100" dist="38100" dir="2700000" algn="tl">
                    <a:srgbClr val="000000">
                      <a:alpha val="43137"/>
                    </a:srgbClr>
                  </a:outerShdw>
                </a:effectLst>
                <a:latin typeface="Times New Roman" pitchFamily="18" charset="0"/>
                <a:cs typeface="Times New Roman" pitchFamily="18" charset="0"/>
              </a:rPr>
              <a:t>Eleva clasei a XI-a ”A”</a:t>
            </a:r>
          </a:p>
          <a:p>
            <a:pPr algn="ctr"/>
            <a:endParaRPr lang="ru-RU" sz="1000" i="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5" name="TextBox 14"/>
          <p:cNvSpPr txBox="1"/>
          <p:nvPr/>
        </p:nvSpPr>
        <p:spPr>
          <a:xfrm>
            <a:off x="3861048" y="7164288"/>
            <a:ext cx="2736304" cy="1631216"/>
          </a:xfrm>
          <a:prstGeom prst="rect">
            <a:avLst/>
          </a:prstGeom>
          <a:noFill/>
          <a:ln>
            <a:solidFill>
              <a:schemeClr val="tx1"/>
            </a:solidFill>
            <a:prstDash val="sysDash"/>
          </a:ln>
        </p:spPr>
        <p:txBody>
          <a:bodyPr wrap="square" rtlCol="0">
            <a:spAutoFit/>
          </a:bodyPr>
          <a:lstStyle/>
          <a:p>
            <a:pPr algn="r"/>
            <a:r>
              <a:rPr lang="ro-RO" sz="1000" b="1" i="1" u="sng" dirty="0" smtClean="0">
                <a:latin typeface="Times New Roman" pitchFamily="18" charset="0"/>
                <a:cs typeface="Times New Roman" pitchFamily="18" charset="0"/>
              </a:rPr>
              <a:t>Redacția:</a:t>
            </a:r>
          </a:p>
          <a:p>
            <a:pPr algn="r"/>
            <a:r>
              <a:rPr lang="ro-RO" sz="1000" b="1" i="1" dirty="0" smtClean="0">
                <a:latin typeface="Times New Roman" pitchFamily="18" charset="0"/>
                <a:cs typeface="Times New Roman" pitchFamily="18" charset="0"/>
              </a:rPr>
              <a:t>Coordonator:</a:t>
            </a:r>
          </a:p>
          <a:p>
            <a:pPr algn="r"/>
            <a:r>
              <a:rPr lang="ro-RO" sz="1000" i="1" dirty="0" smtClean="0">
                <a:latin typeface="Times New Roman" pitchFamily="18" charset="0"/>
                <a:cs typeface="Times New Roman" pitchFamily="18" charset="0"/>
              </a:rPr>
              <a:t>Tiron Emiia,profesor de limba și literatura română,grad didactic superior</a:t>
            </a:r>
          </a:p>
          <a:p>
            <a:pPr algn="r"/>
            <a:r>
              <a:rPr lang="ro-RO" sz="1000" b="1" i="1" dirty="0" smtClean="0">
                <a:latin typeface="Times New Roman" pitchFamily="18" charset="0"/>
                <a:cs typeface="Times New Roman" pitchFamily="18" charset="0"/>
              </a:rPr>
              <a:t>Redactor-Șef:</a:t>
            </a:r>
          </a:p>
          <a:p>
            <a:pPr algn="r"/>
            <a:r>
              <a:rPr lang="ro-RO" sz="1000" i="1" dirty="0" smtClean="0">
                <a:latin typeface="Times New Roman" pitchFamily="18" charset="0"/>
                <a:cs typeface="Times New Roman" pitchFamily="18" charset="0"/>
              </a:rPr>
              <a:t>Stepanchevici Mihaela,eleva clasei a XI-a ”A”</a:t>
            </a:r>
          </a:p>
          <a:p>
            <a:pPr algn="r"/>
            <a:r>
              <a:rPr lang="ro-RO" sz="1000" b="1" i="1" dirty="0" smtClean="0">
                <a:latin typeface="Times New Roman" pitchFamily="18" charset="0"/>
                <a:cs typeface="Times New Roman" pitchFamily="18" charset="0"/>
              </a:rPr>
              <a:t>Corector:</a:t>
            </a:r>
          </a:p>
          <a:p>
            <a:pPr algn="r"/>
            <a:r>
              <a:rPr lang="ro-RO" sz="1000" i="1" dirty="0" smtClean="0">
                <a:latin typeface="Times New Roman" pitchFamily="18" charset="0"/>
                <a:cs typeface="Times New Roman" pitchFamily="18" charset="0"/>
              </a:rPr>
              <a:t>Gherman Ana-Maria,eleva clasei a X-a ”A”</a:t>
            </a:r>
          </a:p>
          <a:p>
            <a:pPr algn="r"/>
            <a:r>
              <a:rPr lang="ro-RO" sz="1000" b="1" i="1" dirty="0" smtClean="0">
                <a:latin typeface="Times New Roman" pitchFamily="18" charset="0"/>
                <a:cs typeface="Times New Roman" pitchFamily="18" charset="0"/>
              </a:rPr>
              <a:t>Editor:</a:t>
            </a:r>
          </a:p>
          <a:p>
            <a:pPr algn="r"/>
            <a:r>
              <a:rPr lang="ro-RO" sz="1000" i="1" dirty="0" smtClean="0">
                <a:latin typeface="Times New Roman" pitchFamily="18" charset="0"/>
                <a:cs typeface="Times New Roman" pitchFamily="18" charset="0"/>
              </a:rPr>
              <a:t>Grecu Tatiana,eleva clasei a X-a”A”</a:t>
            </a:r>
            <a:endParaRPr lang="ru-RU" sz="1000" i="1" dirty="0">
              <a:latin typeface="Times New Roman" pitchFamily="18" charset="0"/>
              <a:cs typeface="Times New Roman" pitchFamily="18" charset="0"/>
            </a:endParaRPr>
          </a:p>
        </p:txBody>
      </p:sp>
      <p:sp>
        <p:nvSpPr>
          <p:cNvPr id="16" name="Прямоугольник 15"/>
          <p:cNvSpPr/>
          <p:nvPr/>
        </p:nvSpPr>
        <p:spPr>
          <a:xfrm>
            <a:off x="5373216" y="700118"/>
            <a:ext cx="1786508" cy="415498"/>
          </a:xfrm>
          <a:prstGeom prst="rect">
            <a:avLst/>
          </a:prstGeom>
        </p:spPr>
        <p:txBody>
          <a:bodyPr wrap="square">
            <a:spAutoFit/>
          </a:bodyPr>
          <a:lstStyle/>
          <a:p>
            <a:pPr algn="ctr"/>
            <a:r>
              <a:rPr lang="en-US" sz="700" b="1" i="1" dirty="0" smtClean="0">
                <a:latin typeface="Times New Roman" pitchFamily="18" charset="0"/>
                <a:cs typeface="Times New Roman" pitchFamily="18" charset="0"/>
              </a:rPr>
              <a:t>Nr.1 (57) </a:t>
            </a:r>
            <a:endParaRPr lang="ru-RU" sz="700" dirty="0" smtClean="0">
              <a:latin typeface="Times New Roman" pitchFamily="18" charset="0"/>
              <a:cs typeface="Times New Roman" pitchFamily="18" charset="0"/>
            </a:endParaRPr>
          </a:p>
          <a:p>
            <a:pPr algn="ctr"/>
            <a:r>
              <a:rPr lang="en-US" sz="700" b="1" i="1" dirty="0" smtClean="0">
                <a:latin typeface="Times New Roman" pitchFamily="18" charset="0"/>
                <a:cs typeface="Times New Roman" pitchFamily="18" charset="0"/>
              </a:rPr>
              <a:t>5 octombrie 2017 </a:t>
            </a:r>
            <a:endParaRPr lang="ru-RU" sz="700" dirty="0" smtClean="0">
              <a:latin typeface="Times New Roman" pitchFamily="18" charset="0"/>
              <a:cs typeface="Times New Roman" pitchFamily="18" charset="0"/>
            </a:endParaRPr>
          </a:p>
          <a:p>
            <a:pPr algn="ctr"/>
            <a:r>
              <a:rPr lang="en-US" sz="700" b="1" i="1" dirty="0" smtClean="0">
                <a:latin typeface="Times New Roman" pitchFamily="18" charset="0"/>
                <a:cs typeface="Times New Roman" pitchFamily="18" charset="0"/>
              </a:rPr>
              <a:t>Fondat în anul 2003 </a:t>
            </a:r>
            <a:endParaRPr lang="ru-RU" sz="7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3560</Words>
  <Application>Microsoft Office PowerPoint</Application>
  <PresentationFormat>Expunere pe ecran (4:3)</PresentationFormat>
  <Paragraphs>350</Paragraphs>
  <Slides>5</Slides>
  <Notes>1</Notes>
  <HiddenSlides>0</HiddenSlides>
  <MMClips>0</MMClips>
  <ScaleCrop>false</ScaleCrop>
  <HeadingPairs>
    <vt:vector size="4" baseType="variant">
      <vt:variant>
        <vt:lpstr>Temă</vt:lpstr>
      </vt:variant>
      <vt:variant>
        <vt:i4>1</vt:i4>
      </vt:variant>
      <vt:variant>
        <vt:lpstr>Titluri diapozitive</vt:lpstr>
      </vt:variant>
      <vt:variant>
        <vt:i4>5</vt:i4>
      </vt:variant>
    </vt:vector>
  </HeadingPairs>
  <TitlesOfParts>
    <vt:vector size="6" baseType="lpstr">
      <vt:lpstr>Тема Office</vt:lpstr>
      <vt:lpstr>Diapozitivul 1</vt:lpstr>
      <vt:lpstr>Diapozitivul 2</vt:lpstr>
      <vt:lpstr>Diapozitivul 3</vt:lpstr>
      <vt:lpstr>Diapozitivul 4</vt:lpstr>
      <vt:lpstr>Diapozitivul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Олег</dc:creator>
  <cp:lastModifiedBy>modova friend</cp:lastModifiedBy>
  <cp:revision>35</cp:revision>
  <dcterms:created xsi:type="dcterms:W3CDTF">2017-10-09T03:18:16Z</dcterms:created>
  <dcterms:modified xsi:type="dcterms:W3CDTF">2017-10-12T08:26:20Z</dcterms:modified>
</cp:coreProperties>
</file>