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 smtClean="0"/>
              <a:t>Clic pentru a edita stilul de subtitlu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2765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5519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2592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09188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9045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66517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3752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21863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55052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7156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55504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4FAFE-51C6-4DBC-8817-26E08C27C49B}" type="datetimeFigureOut">
              <a:rPr lang="ro-RO" smtClean="0"/>
              <a:t>21.08.2021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49FE5-490F-478D-A8B4-020F87E398C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5317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I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081" y="0"/>
            <a:ext cx="11112844" cy="6858000"/>
          </a:xfrm>
          <a:prstGeom prst="rect">
            <a:avLst/>
          </a:prstGeom>
        </p:spPr>
      </p:pic>
      <p:sp>
        <p:nvSpPr>
          <p:cNvPr id="5" name="Dreptunghi 4"/>
          <p:cNvSpPr/>
          <p:nvPr/>
        </p:nvSpPr>
        <p:spPr>
          <a:xfrm>
            <a:off x="1524000" y="1713514"/>
            <a:ext cx="9143999" cy="288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cxnSp>
        <p:nvCxnSpPr>
          <p:cNvPr id="7" name="Conector drept 6"/>
          <p:cNvCxnSpPr/>
          <p:nvPr/>
        </p:nvCxnSpPr>
        <p:spPr>
          <a:xfrm>
            <a:off x="1523999" y="1713514"/>
            <a:ext cx="9234617" cy="4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942984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Ecran lat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Temă Office</vt:lpstr>
      <vt:lpstr>Prezentare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User</dc:creator>
  <cp:lastModifiedBy>User</cp:lastModifiedBy>
  <cp:revision>1</cp:revision>
  <dcterms:created xsi:type="dcterms:W3CDTF">2021-08-21T06:47:28Z</dcterms:created>
  <dcterms:modified xsi:type="dcterms:W3CDTF">2021-08-21T06:47:35Z</dcterms:modified>
</cp:coreProperties>
</file>