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46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60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10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18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39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68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174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927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12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3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4CF23-299E-4529-830A-006BA1C0A783}" type="datetimeFigureOut">
              <a:rPr lang="ru-RU" smtClean="0"/>
              <a:t>ср 24.01.18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3490-A930-404E-B18C-A7C6C7EB1E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7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9236" y="1967346"/>
            <a:ext cx="8679915" cy="1814945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Actele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normative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prevăd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75565" y="4003964"/>
            <a:ext cx="5057100" cy="1316181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Hmeli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Marcela,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metodist</a:t>
            </a:r>
            <a:endParaRPr lang="ro-MD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24.01.2018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736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87611" y="803186"/>
            <a:ext cx="7012710" cy="5248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MD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 mulțumesc pentru atenție !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30" y="2349925"/>
            <a:ext cx="3498980" cy="245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08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tica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62945" y="803186"/>
            <a:ext cx="6719455" cy="5248622"/>
          </a:xfrm>
        </p:spPr>
        <p:txBody>
          <a:bodyPr>
            <a:normAutofit/>
          </a:bodyPr>
          <a:lstStyle/>
          <a:p>
            <a:r>
              <a:rPr lang="ro-MD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Prevenirea violenței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 crearea atmosferei pozitive de învățare, sprijinire și încurajarea copiilor;</a:t>
            </a:r>
          </a:p>
          <a:p>
            <a:r>
              <a:rPr lang="ro-MD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Protejarea copiilor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 respectarea procedurilor stabilite , prin asigurarea instruirii  și susținerii angajaților în vederea adoptării unei reacții corespunzătoare la apariția oricărei probleme ce implică protecția copilului;</a:t>
            </a:r>
          </a:p>
          <a:p>
            <a:r>
              <a:rPr lang="ro-MD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Oferirea sprijinului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necesar copiilor.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729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MD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Acte normative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18447" y="526473"/>
            <a:ext cx="6281873" cy="5525335"/>
          </a:xfrm>
        </p:spPr>
        <p:txBody>
          <a:bodyPr>
            <a:normAutofit/>
          </a:bodyPr>
          <a:lstStyle/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Legea Nr. 140 din 14.06.2013 privind protecția specială a copiilor aflați în situație de risc și a copiilor separați de părinți;</a:t>
            </a:r>
          </a:p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Legea Nr. 30 din 07.03.2013 cu privire la protecția copiilor împotriva impactului negativ  al informației;</a:t>
            </a:r>
          </a:p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Legea Nr. 133 din 08.07.2011 privind protecția datelor cu caracter personal;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408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MD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Acte </a:t>
            </a:r>
            <a:r>
              <a:rPr lang="ro-MD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MD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normative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Hotărârea de Guvern Nr. 270 din 08.08.2014 cu privire la aprobarea Instrucțiunilor privind mecanismul intersectorial de cooperare pentru identificarea , evaluarea, referirea, asistența și monitorizarea copiilor victime și potențiale victime ale violenței , neglijării , exploatării și traficului;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055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MD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Acte normative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 de organizare instituțională și de intervenție a lucrătorilor instituțiilor de învățământ în cazurile de abuz, neglijare, exploatare , trafic al copilului, aprobată prin Ordinul ministerului Educației </a:t>
            </a:r>
          </a:p>
          <a:p>
            <a:pPr marL="0" indent="0">
              <a:buNone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Nr. 77 din 22 februarie 2013;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4848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MD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Acte normative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Metodologia de aplicare a Procedurii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organizare 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instituțională și de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intervenție 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lucrătorilor instituțiilor de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 preuniversitar  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cazurile de abuz, neglijare, exploatare , trafic al copilului, aprobată prin Ordinul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Ministerului 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Educației </a:t>
            </a:r>
            <a:endParaRPr lang="ro-MD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Nr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858 din 23 .08.2013.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155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MD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Avantajele politicii de protecție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44291" y="803186"/>
            <a:ext cx="6856030" cy="5248622"/>
          </a:xfrm>
        </p:spPr>
        <p:txBody>
          <a:bodyPr>
            <a:normAutofit/>
          </a:bodyPr>
          <a:lstStyle/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Copii vor cunoaște că în cadrul instituției există adulți, cărora li se pot adresa în eventualitate apariției unei dificultăți sau probleme;</a:t>
            </a:r>
          </a:p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Instituția de învățământ va conlucra mai eficient cu părinții , care se vor putea implica direct în asigurarea unui mediu protector pentru copii;</a:t>
            </a:r>
          </a:p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Personalul instituției de învățământ va conștientiza rolul său nu doar în procesul didactic dar și în domeniul protecție copilului.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475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8631" y="2244436"/>
            <a:ext cx="3498979" cy="2561931"/>
          </a:xfrm>
        </p:spPr>
        <p:txBody>
          <a:bodyPr>
            <a:normAutofit fontScale="90000"/>
          </a:bodyPr>
          <a:lstStyle/>
          <a:p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Instituția de învățământ este un mediu sigur pentru copii dacă 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9819" y="803186"/>
            <a:ext cx="6620502" cy="5248622"/>
          </a:xfrm>
        </p:spPr>
        <p:txBody>
          <a:bodyPr/>
          <a:lstStyle/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Dezvoltă capacitatea personalului de a proteja copii împotriva abuzului;</a:t>
            </a:r>
          </a:p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Oferă suport informațional părinților cum să-și protejeze copii și să-i educe fără violență;</a:t>
            </a:r>
          </a:p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Informează copiii cu privire la drepturile lor și cum se pot proteja împotriva violenței;</a:t>
            </a:r>
          </a:p>
          <a:p>
            <a:r>
              <a:rPr lang="ro-MD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Își supervizează personalul cu scopul de a preveni abuzul față de copii.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165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8472" y="2798617"/>
            <a:ext cx="5583383" cy="155170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o-MD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Protejează-mă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MD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MD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sunt mic !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31" y="2349925"/>
            <a:ext cx="3498979" cy="245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8501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129</TotalTime>
  <Words>400</Words>
  <Application>Microsoft Office PowerPoint</Application>
  <PresentationFormat>Широкоэкранный</PresentationFormat>
  <Paragraphs>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 Light</vt:lpstr>
      <vt:lpstr>Rockwell</vt:lpstr>
      <vt:lpstr>Times New Roman</vt:lpstr>
      <vt:lpstr>Wingdings</vt:lpstr>
      <vt:lpstr>Atlas</vt:lpstr>
      <vt:lpstr>Actele  normative  care  prevăd protecția  copilului.</vt:lpstr>
      <vt:lpstr>Politica de protecție a copilului</vt:lpstr>
      <vt:lpstr>Acte normative</vt:lpstr>
      <vt:lpstr>Acte  normative</vt:lpstr>
      <vt:lpstr>Acte normative</vt:lpstr>
      <vt:lpstr>Acte normative</vt:lpstr>
      <vt:lpstr>Avantajele politicii de protecție</vt:lpstr>
      <vt:lpstr>Instituția de învățământ este un mediu sigur pentru copii dacă 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Actele normative care prevăd protecția copilului.</dc:title>
  <dc:creator>Пользователь</dc:creator>
  <cp:lastModifiedBy>Пользователь</cp:lastModifiedBy>
  <cp:revision>10</cp:revision>
  <cp:lastPrinted>2018-01-24T09:54:14Z</cp:lastPrinted>
  <dcterms:created xsi:type="dcterms:W3CDTF">2018-01-23T07:08:11Z</dcterms:created>
  <dcterms:modified xsi:type="dcterms:W3CDTF">2018-01-24T10:19:08Z</dcterms:modified>
</cp:coreProperties>
</file>