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F62C5-E018-4071-AD04-8CB118E5654E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F3377-2EA2-4FC7-A8F1-D6B1B93E3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F3377-2EA2-4FC7-A8F1-D6B1B93E33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9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82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86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5209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5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11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0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7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5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9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7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31B20-FA98-4006-9C38-3231B227367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3A1BDF-560D-4A59-B163-80B29C38F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5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2052" y="1"/>
            <a:ext cx="8120958" cy="1158843"/>
          </a:xfrm>
        </p:spPr>
        <p:txBody>
          <a:bodyPr>
            <a:normAutofit/>
          </a:bodyPr>
          <a:lstStyle/>
          <a:p>
            <a:pPr algn="ctr"/>
            <a:r>
              <a:rPr lang="ro-MD" sz="3200" dirty="0" smtClean="0">
                <a:latin typeface="Arial Rounded MT Bold" panose="020F0704030504030204" pitchFamily="34" charset="0"/>
              </a:rPr>
              <a:t>Instituția de educație timpurie nr.197</a:t>
            </a:r>
            <a:br>
              <a:rPr lang="ro-MD" sz="3200" dirty="0" smtClean="0">
                <a:latin typeface="Arial Rounded MT Bold" panose="020F0704030504030204" pitchFamily="34" charset="0"/>
              </a:rPr>
            </a:br>
            <a:r>
              <a:rPr lang="ro-MD" sz="3200" dirty="0" smtClean="0">
                <a:latin typeface="Arial Rounded MT Bold" panose="020F0704030504030204" pitchFamily="34" charset="0"/>
              </a:rPr>
              <a:t> ”Cheița de Aur”</a:t>
            </a:r>
            <a:endParaRPr lang="en-US" sz="3200" dirty="0">
              <a:latin typeface="Arial Rounded MT Bold" panose="020F070403050403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436193" y="1050202"/>
            <a:ext cx="3657600" cy="99588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Director: Elena MELNIC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7694" y="1982708"/>
            <a:ext cx="2679828" cy="105925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2 ”</a:t>
            </a:r>
            <a:r>
              <a:rPr lang="ro-R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Boboceii”</a:t>
            </a:r>
          </a:p>
          <a:p>
            <a:r>
              <a:rPr lang="ro-R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</a:t>
            </a:r>
            <a:r>
              <a:rPr lang="ro-R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:Ana</a:t>
            </a:r>
            <a:r>
              <a:rPr lang="ro-M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Mironica </a:t>
            </a:r>
          </a:p>
          <a:p>
            <a:r>
              <a:rPr lang="ro-R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Angelica Ciobanu</a:t>
            </a:r>
          </a:p>
          <a:p>
            <a:r>
              <a:rPr lang="ro-R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</a:t>
            </a:r>
            <a:r>
              <a:rPr lang="ro-R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Diana</a:t>
            </a:r>
            <a:r>
              <a:rPr lang="ro-M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Colac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06161" y="2127564"/>
            <a:ext cx="3250195" cy="108641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3 ”Romanița”</a:t>
            </a:r>
          </a:p>
          <a:p>
            <a:pPr algn="ctr">
              <a:tabLst>
                <a:tab pos="90488" algn="l"/>
                <a:tab pos="180975" algn="l"/>
              </a:tabLst>
            </a:pPr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Victoria Gogu </a:t>
            </a:r>
          </a:p>
          <a:p>
            <a:pPr algn="ctr">
              <a:tabLst>
                <a:tab pos="0" algn="l"/>
              </a:tabLst>
            </a:pP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Viorica  Cernei</a:t>
            </a:r>
          </a:p>
          <a:p>
            <a:pPr algn="ctr">
              <a:tabLst>
                <a:tab pos="0" algn="l"/>
              </a:tabLst>
            </a:pP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Victoria Nefiodova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64995" y="2127565"/>
            <a:ext cx="3023860" cy="108641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4 ”Greerașii”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Educator: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Tatiana Cecan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Rodica Costin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24657" y="1982709"/>
            <a:ext cx="2679826" cy="10592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5 ”Soarele”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Marcela Statnic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Ana Scripnic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Inna Bojoncă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0531" y="3413157"/>
            <a:ext cx="2679827" cy="10502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6 ”Clopoțel”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Cristina Vavelschi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Aurica Chiorescu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Ekaterina Oloynik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06160" y="3413157"/>
            <a:ext cx="3250195" cy="10502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7 ”Ghioceii”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Educătorii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Victoria Ciuntu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Alina Bobeica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Elena Minciuna</a:t>
            </a:r>
          </a:p>
          <a:p>
            <a:pPr algn="ctr"/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64993" y="3413157"/>
            <a:ext cx="3023862" cy="10502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8 ”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Ягатка</a:t>
            </a:r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Tamara Petrova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Liudmila Zavroțcaia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Ecaterina Paladii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24657" y="3413157"/>
            <a:ext cx="2679826" cy="10502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Grupa 9 ”Lăcrămioara”</a:t>
            </a:r>
          </a:p>
          <a:p>
            <a:pPr algn="ctr"/>
            <a:r>
              <a:rPr lang="ro-MD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Educator: </a:t>
            </a:r>
            <a:r>
              <a:rPr lang="ro-MD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Nadejada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Bătranac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Natalia Mazîlo</a:t>
            </a:r>
            <a:endParaRPr lang="ro-MD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0531" y="4680641"/>
            <a:ext cx="2679827" cy="10502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10 ”Buburuza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Nadejda Drăgănel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Galina Gatmaniuc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06160" y="4680641"/>
            <a:ext cx="3250195" cy="10502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11”Fluturașii”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Elena Melnic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Glădis Rotaru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Josan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78575" y="4680641"/>
            <a:ext cx="2996698" cy="10502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12 ”Puișor”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Diana Pogolaș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Lidia Grati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Silvia Țică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424658" y="4680641"/>
            <a:ext cx="2679826" cy="10502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13 ”Albinuța”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Aurelia Gherela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Natalia Crăciun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66443" y="5807798"/>
            <a:ext cx="3779824" cy="8872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Grupa 14 ”Greerașii”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Educatorii: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Anna Taran</a:t>
            </a:r>
          </a:p>
          <a:p>
            <a:pPr algn="ctr"/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Mariana Buruiana</a:t>
            </a:r>
          </a:p>
          <a:p>
            <a:pPr algn="ctr"/>
            <a:r>
              <a:rPr lang="ro-M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Ajutor de educator: </a:t>
            </a:r>
            <a:r>
              <a:rPr lang="ro-MD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Evghenia Tanas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554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227</Words>
  <Application>Microsoft Office PowerPoint</Application>
  <PresentationFormat>Широкоэкранный</PresentationFormat>
  <Paragraphs>51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Times New Roman</vt:lpstr>
      <vt:lpstr>Trebuchet MS</vt:lpstr>
      <vt:lpstr>Wingdings 3</vt:lpstr>
      <vt:lpstr>Аспект</vt:lpstr>
      <vt:lpstr>Instituția de educație timpurie nr.197  ”Cheița de Aur”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Instituția de educație timpurie nr.197  ”Cheița de Aur”</dc:title>
  <dc:creator>Пользователь</dc:creator>
  <cp:lastModifiedBy>Пользователь</cp:lastModifiedBy>
  <cp:revision>11</cp:revision>
  <dcterms:created xsi:type="dcterms:W3CDTF">2021-02-09T14:05:05Z</dcterms:created>
  <dcterms:modified xsi:type="dcterms:W3CDTF">2021-02-11T14:26:30Z</dcterms:modified>
</cp:coreProperties>
</file>