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0"/>
  </p:notesMasterIdLst>
  <p:sldIdLst>
    <p:sldId id="256" r:id="rId2"/>
    <p:sldId id="257" r:id="rId3"/>
    <p:sldId id="260" r:id="rId4"/>
    <p:sldId id="261" r:id="rId5"/>
    <p:sldId id="262" r:id="rId6"/>
    <p:sldId id="263" r:id="rId7"/>
    <p:sldId id="259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67" autoAdjust="0"/>
  </p:normalViewPr>
  <p:slideViewPr>
    <p:cSldViewPr>
      <p:cViewPr varScale="1">
        <p:scale>
          <a:sx n="64" d="100"/>
          <a:sy n="64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28BEC-D577-4C35-82A3-504E3C8B0F04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672B9-D2B0-4DC5-9154-F59D01322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90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139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MO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139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u si cont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307191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3061607"/>
            <a:ext cx="7886700" cy="20476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4604"/>
            <a:ext cx="1809793" cy="607439"/>
          </a:xfrm>
          <a:prstGeom prst="rect">
            <a:avLst/>
          </a:prstGeom>
        </p:spPr>
      </p:pic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4761310" y="260770"/>
            <a:ext cx="3754040" cy="3433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aseline="0"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078248E-E281-4D83-8162-C3BBFDFEA260}" type="datetime1">
              <a:rPr lang="ro-RO" smtClean="0"/>
              <a:pPr/>
              <a:t>23.08.2020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35723" y="6356351"/>
            <a:ext cx="279627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Заголовок 1"/>
          <p:cNvSpPr txBox="1">
            <a:spLocks/>
          </p:cNvSpPr>
          <p:nvPr userDrawn="1"/>
        </p:nvSpPr>
        <p:spPr>
          <a:xfrm>
            <a:off x="7641770" y="6356351"/>
            <a:ext cx="679676" cy="2694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Pagina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3407867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276871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76672"/>
            <a:ext cx="6400800" cy="1752600"/>
          </a:xfrm>
        </p:spPr>
        <p:txBody>
          <a:bodyPr>
            <a:noAutofit/>
          </a:bodyPr>
          <a:lstStyle/>
          <a:p>
            <a:r>
              <a:rPr lang="ro-MO" sz="5400" dirty="0" smtClean="0">
                <a:solidFill>
                  <a:srgbClr val="FF0000"/>
                </a:solidFill>
                <a:latin typeface="Arial Black" pitchFamily="34" charset="0"/>
              </a:rPr>
              <a:t>MĂSURI DE PROTECȚIE PERSONALĂ CONTRA NOULUI CORONAVIRUS!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652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104213547_2487831018174852_2596989055006042758_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962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102892852_2486488434975777_3727197704320985568_o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51520" y="692696"/>
            <a:ext cx="871296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354368"/>
          </a:xfrm>
        </p:spPr>
        <p:txBody>
          <a:bodyPr>
            <a:noAutofit/>
          </a:bodyPr>
          <a:lstStyle/>
          <a:p>
            <a:r>
              <a:rPr lang="ro-MO" sz="2000" dirty="0" smtClean="0">
                <a:solidFill>
                  <a:srgbClr val="FF0000"/>
                </a:solidFill>
                <a:latin typeface="Arial Black" pitchFamily="34" charset="0"/>
              </a:rPr>
              <a:t>Important!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719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409\dirtrans\94392700_2448600628764558_4922459685778358272_o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6" b="43765"/>
          <a:stretch/>
        </p:blipFill>
        <p:spPr bwMode="auto">
          <a:xfrm>
            <a:off x="251521" y="548680"/>
            <a:ext cx="8711946" cy="610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6336"/>
          </a:xfrm>
        </p:spPr>
        <p:txBody>
          <a:bodyPr>
            <a:noAutofit/>
          </a:bodyPr>
          <a:lstStyle/>
          <a:p>
            <a:r>
              <a:rPr lang="ro-MO" sz="2000" dirty="0" smtClean="0">
                <a:solidFill>
                  <a:srgbClr val="FF0000"/>
                </a:solidFill>
                <a:latin typeface="Arial Black" pitchFamily="34" charset="0"/>
              </a:rPr>
              <a:t>Important!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347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Z:\409\dirtrans\94392700_2448600628764558_4922459685778358272_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61"/>
          <a:stretch/>
        </p:blipFill>
        <p:spPr bwMode="auto">
          <a:xfrm>
            <a:off x="0" y="0"/>
            <a:ext cx="9413356" cy="773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74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77003962_2478872882403999_1997852016814063616_o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6654" y="-14652"/>
            <a:ext cx="9087346" cy="687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346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1" y="5571067"/>
            <a:ext cx="1866900" cy="783414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endParaRPr lang="ro-RO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9042" y="336177"/>
            <a:ext cx="1381685" cy="2823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1038786" y="114300"/>
            <a:ext cx="7039535" cy="67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400" i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 flipV="1">
            <a:off x="685800" y="0"/>
            <a:ext cx="8267700" cy="1032933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57200">
              <a:lnSpc>
                <a:spcPct val="100000"/>
              </a:lnSpc>
              <a:spcBef>
                <a:spcPts val="0"/>
              </a:spcBef>
            </a:pPr>
            <a:endParaRPr lang="en-US" sz="36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2" descr="http://ansp.md/wp-content/uploads/2018/10/ansp-e155151246929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320" y="133171"/>
            <a:ext cx="544607" cy="6716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1026" name="Picture 2" descr="C:\Users\user\Desktop\104000555_2488795571411730_7232579575672754821_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0" b="1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85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1" y="5571067"/>
            <a:ext cx="1866900" cy="783414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endParaRPr lang="ro-RO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20514" y="5517232"/>
            <a:ext cx="7039535" cy="2823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00">
              <a:lnSpc>
                <a:spcPct val="100000"/>
              </a:lnSpc>
              <a:spcBef>
                <a:spcPts val="0"/>
              </a:spcBef>
            </a:pPr>
            <a:r>
              <a:rPr lang="ro-MO" sz="7200" dirty="0" smtClean="0">
                <a:solidFill>
                  <a:srgbClr val="FF0000"/>
                </a:solidFill>
                <a:latin typeface="Arial Black" pitchFamily="34" charset="0"/>
                <a:cs typeface="Arial" panose="020B0604020202020204" pitchFamily="34" charset="0"/>
              </a:rPr>
              <a:t>SĂNĂTATE!</a:t>
            </a:r>
            <a:endParaRPr lang="en-US" sz="7200" dirty="0">
              <a:solidFill>
                <a:srgbClr val="FF0000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899592" y="1131250"/>
            <a:ext cx="7039535" cy="67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400" i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685800" y="1202267"/>
            <a:ext cx="8267700" cy="747557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57200">
              <a:lnSpc>
                <a:spcPct val="100000"/>
              </a:lnSpc>
              <a:spcBef>
                <a:spcPts val="0"/>
              </a:spcBef>
            </a:pPr>
            <a:endParaRPr lang="en-US" sz="36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2" descr="http://ansp.md/wp-content/uploads/2018/10/ansp-e155151246929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320" y="133171"/>
            <a:ext cx="544607" cy="6716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</p:pic>
      <p:sp>
        <p:nvSpPr>
          <p:cNvPr id="13" name="Объект 3"/>
          <p:cNvSpPr txBox="1">
            <a:spLocks/>
          </p:cNvSpPr>
          <p:nvPr/>
        </p:nvSpPr>
        <p:spPr>
          <a:xfrm>
            <a:off x="685800" y="3381978"/>
            <a:ext cx="1568451" cy="11938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20000"/>
                  <a:lumOff val="80000"/>
                </a:schemeClr>
              </a:gs>
              <a:gs pos="52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o-RO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 spălăm des pe mîini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бъект 3"/>
          <p:cNvSpPr txBox="1">
            <a:spLocks/>
          </p:cNvSpPr>
          <p:nvPr/>
        </p:nvSpPr>
        <p:spPr>
          <a:xfrm>
            <a:off x="2254250" y="3429000"/>
            <a:ext cx="2012949" cy="114677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o-RO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Tușim sau strănutăm în pliul cotului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Объект 3"/>
          <p:cNvSpPr txBox="1">
            <a:spLocks/>
          </p:cNvSpPr>
          <p:nvPr/>
        </p:nvSpPr>
        <p:spPr>
          <a:xfrm>
            <a:off x="4252761" y="3450451"/>
            <a:ext cx="1841499" cy="1125327"/>
          </a:xfrm>
          <a:prstGeom prst="rect">
            <a:avLst/>
          </a:prstGeom>
          <a:gradFill>
            <a:gsLst>
              <a:gs pos="100000">
                <a:srgbClr val="FDC6D1"/>
              </a:gs>
              <a:gs pos="47000">
                <a:srgbClr val="EA959A"/>
              </a:gs>
              <a:gs pos="70000">
                <a:srgbClr val="FDC6D1"/>
              </a:gs>
              <a:gs pos="1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o-RO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Folosim șervețele de unică folosință și le aruncăm la gunoi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бъект 3"/>
          <p:cNvSpPr txBox="1">
            <a:spLocks/>
          </p:cNvSpPr>
          <p:nvPr/>
        </p:nvSpPr>
        <p:spPr>
          <a:xfrm>
            <a:off x="6094260" y="3459855"/>
            <a:ext cx="2514227" cy="1115923"/>
          </a:xfrm>
          <a:prstGeom prst="rect">
            <a:avLst/>
          </a:prstGeom>
          <a:gradFill flip="none" rotWithShape="1">
            <a:gsLst>
              <a:gs pos="0">
                <a:srgbClr val="CDF2FF">
                  <a:shade val="30000"/>
                  <a:satMod val="115000"/>
                </a:srgbClr>
              </a:gs>
              <a:gs pos="50000">
                <a:srgbClr val="CDF2FF">
                  <a:shade val="67500"/>
                  <a:satMod val="115000"/>
                </a:srgbClr>
              </a:gs>
              <a:gs pos="100000">
                <a:srgbClr val="CDF2FF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o-RO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 salutăm fără să dăm mîna și fără să ne îmbrățișăm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/>
          <p:cNvPicPr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12" t="21405" r="539" b="30561"/>
          <a:stretch/>
        </p:blipFill>
        <p:spPr bwMode="auto">
          <a:xfrm>
            <a:off x="1298502" y="-59345"/>
            <a:ext cx="7291287" cy="30535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88923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</TotalTime>
  <Words>47</Words>
  <Application>Microsoft Office PowerPoint</Application>
  <PresentationFormat>Экран (4:3)</PresentationFormat>
  <Paragraphs>10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 </vt:lpstr>
      <vt:lpstr>Презентация PowerPoint</vt:lpstr>
      <vt:lpstr>Important!</vt:lpstr>
      <vt:lpstr>Important!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Win 8.1 by Marincik</dc:creator>
  <cp:lastModifiedBy>Win 8.1 by Marincik</cp:lastModifiedBy>
  <cp:revision>5</cp:revision>
  <dcterms:created xsi:type="dcterms:W3CDTF">2020-08-23T11:04:57Z</dcterms:created>
  <dcterms:modified xsi:type="dcterms:W3CDTF">2020-08-23T11:41:23Z</dcterms:modified>
</cp:coreProperties>
</file>