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6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ORGANIGRAMA 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D165-B110-48FE-A883-D5AF72488435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IP ȘCOALA PRIMARĂ-GRĂDINIȚĂ MERENI, ANENII NOI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7DC9F-6203-44D1-B3EA-0FDE609C0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93826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ORGANIGRAMA 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F8754-67B7-4D08-8B35-A7ADDFF69DF2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IP ȘCOALA PRIMARĂ-GRĂDINIȚĂ MERENI, ANENII NOI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4725B-A859-4CD0-8E41-364E7920E2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129527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IP ȘCOALA PRIMARĂ-GRĂDINIȚĂ MERENI, ANENII NOI</a:t>
            </a:r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ORGANIGRAMA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543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2240-6DF9-4E07-A8F1-5466200278CA}" type="datetime1">
              <a:rPr lang="ru-RU" smtClean="0"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5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387B-CFB6-4B99-BC7F-D9328F84E464}" type="datetime1">
              <a:rPr lang="ru-RU" smtClean="0"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40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FC4F-214B-46FD-9D61-F30002DA0517}" type="datetime1">
              <a:rPr lang="ru-RU" smtClean="0"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802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E894-3E1B-4D55-AD1A-35291E2D95D9}" type="datetime1">
              <a:rPr lang="ru-RU" smtClean="0"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6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93BFC-D5AB-4C80-B79E-322E637138AC}" type="datetime1">
              <a:rPr lang="ru-RU" smtClean="0"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32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83040-2620-4597-A422-86EA9EE54CCD}" type="datetime1">
              <a:rPr lang="ru-RU" smtClean="0"/>
              <a:t>16.01.2020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31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F41D-EE54-46D0-AF35-16944A912164}" type="datetime1">
              <a:rPr lang="ru-RU" smtClean="0"/>
              <a:t>16.01.2020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45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9465-4F58-4050-BF04-FBFCFFA25130}" type="datetime1">
              <a:rPr lang="ru-RU" smtClean="0"/>
              <a:t>16.01.2020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27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B717-3D61-4DD2-86CD-18A0F89F90FB}" type="datetime1">
              <a:rPr lang="ru-RU" smtClean="0"/>
              <a:t>16.01.2020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68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F998A-F376-4707-AF78-3BF14517DB17}" type="datetime1">
              <a:rPr lang="ru-RU" smtClean="0"/>
              <a:t>16.01.2020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990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D698-7911-4AFE-9603-5727677D03F6}" type="datetime1">
              <a:rPr lang="ru-RU" smtClean="0"/>
              <a:t>16.01.2020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07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4C5EC-F7A1-49F0-9F09-212C5EDD8BCD}" type="datetime1">
              <a:rPr lang="ru-RU" smtClean="0"/>
              <a:t>16.01.2020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43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317263" y="481543"/>
            <a:ext cx="8531927" cy="5809992"/>
            <a:chOff x="416809" y="490924"/>
            <a:chExt cx="8531927" cy="5809992"/>
          </a:xfrm>
        </p:grpSpPr>
        <p:sp>
          <p:nvSpPr>
            <p:cNvPr id="5" name="Полилиния 4"/>
            <p:cNvSpPr/>
            <p:nvPr/>
          </p:nvSpPr>
          <p:spPr>
            <a:xfrm>
              <a:off x="5478850" y="2018993"/>
              <a:ext cx="2004972" cy="63612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33499"/>
                  </a:lnTo>
                  <a:lnTo>
                    <a:pt x="2004972" y="433499"/>
                  </a:lnTo>
                  <a:lnTo>
                    <a:pt x="2004972" y="636123"/>
                  </a:lnTo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6" name="Полилиния 5"/>
            <p:cNvSpPr/>
            <p:nvPr/>
          </p:nvSpPr>
          <p:spPr>
            <a:xfrm>
              <a:off x="2093471" y="3967566"/>
              <a:ext cx="745104" cy="63612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33499"/>
                  </a:lnTo>
                  <a:lnTo>
                    <a:pt x="1336648" y="433499"/>
                  </a:lnTo>
                  <a:lnTo>
                    <a:pt x="1336648" y="636123"/>
                  </a:lnTo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7" name="Полилиния 6"/>
            <p:cNvSpPr/>
            <p:nvPr/>
          </p:nvSpPr>
          <p:spPr>
            <a:xfrm>
              <a:off x="780022" y="3960790"/>
              <a:ext cx="730409" cy="48322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336648" y="0"/>
                  </a:moveTo>
                  <a:lnTo>
                    <a:pt x="1336648" y="433499"/>
                  </a:lnTo>
                  <a:lnTo>
                    <a:pt x="0" y="433499"/>
                  </a:lnTo>
                  <a:lnTo>
                    <a:pt x="0" y="636123"/>
                  </a:lnTo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2089559" y="2125883"/>
              <a:ext cx="2250665" cy="63612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004972" y="0"/>
                  </a:moveTo>
                  <a:lnTo>
                    <a:pt x="2004972" y="433499"/>
                  </a:lnTo>
                  <a:lnTo>
                    <a:pt x="0" y="433499"/>
                  </a:lnTo>
                  <a:lnTo>
                    <a:pt x="0" y="636123"/>
                  </a:lnTo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9" name="Скругленный прямоугольник 8"/>
            <p:cNvSpPr/>
            <p:nvPr/>
          </p:nvSpPr>
          <p:spPr>
            <a:xfrm>
              <a:off x="1508180" y="530741"/>
              <a:ext cx="2191742" cy="694449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b="1" dirty="0" smtClean="0"/>
                <a:t>CONSILIUL PROFESORAL</a:t>
              </a:r>
              <a:endParaRPr lang="ru-RU" b="1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5720619" y="490924"/>
              <a:ext cx="2187242" cy="694449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b="1" kern="1200" dirty="0" smtClean="0"/>
                <a:t>CONSILIUL ADMINISTRATIV</a:t>
              </a:r>
              <a:endParaRPr lang="ru-RU" b="1" kern="1200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3359750" y="2618455"/>
              <a:ext cx="1972451" cy="1388899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o-RO" b="1" dirty="0"/>
            </a:p>
            <a:p>
              <a:pPr algn="ctr"/>
              <a:r>
                <a:rPr lang="ro-RO" b="1" dirty="0" smtClean="0"/>
                <a:t>DIRECTOR ADJUNCT PE EDUCAȚIE</a:t>
              </a:r>
              <a:endParaRPr lang="ru-RU" b="1" dirty="0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780022" y="2684242"/>
              <a:ext cx="2187242" cy="1388899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b="1" kern="1200" dirty="0" smtClean="0"/>
                <a:t>DIRECTOR ADJUNCT PE INSTRUIRE</a:t>
              </a:r>
              <a:endParaRPr lang="ru-RU" b="1" kern="1200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2093471" y="4567649"/>
              <a:ext cx="1623434" cy="806940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o-RO" sz="1400" b="1" dirty="0" smtClean="0"/>
                <a:t>COMISIA METODICĂ GR.PREGĂTITOARE</a:t>
              </a:r>
              <a:endParaRPr lang="ru-RU" sz="1400" b="1" dirty="0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416809" y="4567650"/>
              <a:ext cx="1676661" cy="806938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1" kern="1200" dirty="0" smtClean="0"/>
                <a:t>COMISIA METODICĂ CL.</a:t>
              </a:r>
            </a:p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1" kern="1200" dirty="0" smtClean="0"/>
                <a:t>I-IV</a:t>
              </a:r>
              <a:endParaRPr lang="ru-RU" sz="1600" b="1" kern="1200" dirty="0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3957548" y="4540215"/>
              <a:ext cx="2054926" cy="773698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o-RO" sz="1600" b="1" dirty="0" smtClean="0"/>
                <a:t>COMISIA METODICĂ A DIRIGINȚILOR</a:t>
              </a:r>
              <a:endParaRPr lang="ru-RU" sz="1600" b="1" dirty="0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1070611" y="1549682"/>
              <a:ext cx="2187242" cy="699620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b="1" kern="1200" dirty="0" smtClean="0"/>
                <a:t>CONTABILITATE</a:t>
              </a:r>
              <a:endParaRPr lang="ru-RU" b="1" kern="1200" dirty="0"/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407849" y="2666754"/>
              <a:ext cx="1540887" cy="1388899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o-RO" dirty="0" smtClean="0"/>
            </a:p>
            <a:p>
              <a:pPr algn="ctr"/>
              <a:r>
                <a:rPr lang="ro-RO" b="1" dirty="0" smtClean="0"/>
                <a:t>ȘEF DE GOSPODĂRIE</a:t>
              </a:r>
              <a:endParaRPr lang="ru-RU" b="1" dirty="0"/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6637671" y="1572348"/>
              <a:ext cx="2187242" cy="699619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1" kern="1200" dirty="0" smtClean="0"/>
                <a:t>CONSILIUL CONSULTATIV AL PĂRINȚILOR</a:t>
              </a:r>
              <a:endParaRPr lang="ru-RU" sz="1600" b="1" kern="1200" dirty="0"/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6623618" y="4444016"/>
              <a:ext cx="2187242" cy="806939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o-RO" b="1" dirty="0" smtClean="0"/>
            </a:p>
            <a:p>
              <a:pPr algn="ctr"/>
              <a:r>
                <a:rPr lang="ro-RO" b="1" dirty="0" smtClean="0"/>
                <a:t>PERSONAL AUXILIAR</a:t>
              </a:r>
              <a:endParaRPr lang="ru-RU" b="1" dirty="0"/>
            </a:p>
          </p:txBody>
        </p:sp>
        <p:sp>
          <p:nvSpPr>
            <p:cNvPr id="20" name="Полилиния 19"/>
            <p:cNvSpPr/>
            <p:nvPr/>
          </p:nvSpPr>
          <p:spPr>
            <a:xfrm>
              <a:off x="445744" y="5555928"/>
              <a:ext cx="1618790" cy="744988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1" kern="1200" dirty="0" smtClean="0"/>
                <a:t>ÎNVĂȚĂTORI CL.I-IV</a:t>
              </a:r>
              <a:endParaRPr lang="ru-RU" sz="1600" b="1" kern="1200" dirty="0"/>
            </a:p>
          </p:txBody>
        </p:sp>
      </p:grpSp>
      <p:sp>
        <p:nvSpPr>
          <p:cNvPr id="21" name="Скругленный прямоугольник 20"/>
          <p:cNvSpPr/>
          <p:nvPr/>
        </p:nvSpPr>
        <p:spPr>
          <a:xfrm>
            <a:off x="3833264" y="1217223"/>
            <a:ext cx="1696690" cy="93095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DIRECTOR</a:t>
            </a:r>
            <a:endParaRPr lang="ru-RU" b="1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723728" y="847816"/>
            <a:ext cx="1900836" cy="0"/>
          </a:xfrm>
          <a:prstGeom prst="line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олилиния 48"/>
          <p:cNvSpPr/>
          <p:nvPr/>
        </p:nvSpPr>
        <p:spPr>
          <a:xfrm>
            <a:off x="4005774" y="5491129"/>
            <a:ext cx="1618790" cy="744988"/>
          </a:xfrm>
          <a:custGeom>
            <a:avLst/>
            <a:gdLst>
              <a:gd name="connsiteX0" fmla="*/ 0 w 2187242"/>
              <a:gd name="connsiteY0" fmla="*/ 138890 h 1388899"/>
              <a:gd name="connsiteX1" fmla="*/ 138890 w 2187242"/>
              <a:gd name="connsiteY1" fmla="*/ 0 h 1388899"/>
              <a:gd name="connsiteX2" fmla="*/ 2048352 w 2187242"/>
              <a:gd name="connsiteY2" fmla="*/ 0 h 1388899"/>
              <a:gd name="connsiteX3" fmla="*/ 2187242 w 2187242"/>
              <a:gd name="connsiteY3" fmla="*/ 138890 h 1388899"/>
              <a:gd name="connsiteX4" fmla="*/ 2187242 w 2187242"/>
              <a:gd name="connsiteY4" fmla="*/ 1250009 h 1388899"/>
              <a:gd name="connsiteX5" fmla="*/ 2048352 w 2187242"/>
              <a:gd name="connsiteY5" fmla="*/ 1388899 h 1388899"/>
              <a:gd name="connsiteX6" fmla="*/ 138890 w 2187242"/>
              <a:gd name="connsiteY6" fmla="*/ 1388899 h 1388899"/>
              <a:gd name="connsiteX7" fmla="*/ 0 w 2187242"/>
              <a:gd name="connsiteY7" fmla="*/ 1250009 h 1388899"/>
              <a:gd name="connsiteX8" fmla="*/ 0 w 2187242"/>
              <a:gd name="connsiteY8" fmla="*/ 138890 h 1388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87242" h="1388899">
                <a:moveTo>
                  <a:pt x="0" y="138890"/>
                </a:moveTo>
                <a:cubicBezTo>
                  <a:pt x="0" y="62183"/>
                  <a:pt x="62183" y="0"/>
                  <a:pt x="138890" y="0"/>
                </a:cubicBezTo>
                <a:lnTo>
                  <a:pt x="2048352" y="0"/>
                </a:lnTo>
                <a:cubicBezTo>
                  <a:pt x="2125059" y="0"/>
                  <a:pt x="2187242" y="62183"/>
                  <a:pt x="2187242" y="138890"/>
                </a:cubicBezTo>
                <a:lnTo>
                  <a:pt x="2187242" y="1250009"/>
                </a:lnTo>
                <a:cubicBezTo>
                  <a:pt x="2187242" y="1326716"/>
                  <a:pt x="2125059" y="1388899"/>
                  <a:pt x="2048352" y="1388899"/>
                </a:cubicBezTo>
                <a:lnTo>
                  <a:pt x="138890" y="1388899"/>
                </a:lnTo>
                <a:cubicBezTo>
                  <a:pt x="62183" y="1388899"/>
                  <a:pt x="0" y="1326716"/>
                  <a:pt x="0" y="1250009"/>
                </a:cubicBezTo>
                <a:lnTo>
                  <a:pt x="0" y="138890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227369" tIns="227369" rIns="227369" bIns="227369" numCol="1" spcCol="1270" anchor="ctr" anchorCtr="0">
            <a:noAutofit/>
          </a:bodyPr>
          <a:lstStyle/>
          <a:p>
            <a:pPr lvl="0" algn="ctr" defTabSz="2178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600" b="1" kern="1200" dirty="0" smtClean="0"/>
              <a:t>DIRIGINȚI DE CLASĂ</a:t>
            </a:r>
            <a:endParaRPr lang="ru-RU" sz="1600" b="1" kern="1200" dirty="0"/>
          </a:p>
        </p:txBody>
      </p:sp>
      <p:sp>
        <p:nvSpPr>
          <p:cNvPr id="50" name="Полилиния 49"/>
          <p:cNvSpPr/>
          <p:nvPr/>
        </p:nvSpPr>
        <p:spPr>
          <a:xfrm>
            <a:off x="2082942" y="5546547"/>
            <a:ext cx="1618790" cy="744988"/>
          </a:xfrm>
          <a:custGeom>
            <a:avLst/>
            <a:gdLst>
              <a:gd name="connsiteX0" fmla="*/ 0 w 2187242"/>
              <a:gd name="connsiteY0" fmla="*/ 138890 h 1388899"/>
              <a:gd name="connsiteX1" fmla="*/ 138890 w 2187242"/>
              <a:gd name="connsiteY1" fmla="*/ 0 h 1388899"/>
              <a:gd name="connsiteX2" fmla="*/ 2048352 w 2187242"/>
              <a:gd name="connsiteY2" fmla="*/ 0 h 1388899"/>
              <a:gd name="connsiteX3" fmla="*/ 2187242 w 2187242"/>
              <a:gd name="connsiteY3" fmla="*/ 138890 h 1388899"/>
              <a:gd name="connsiteX4" fmla="*/ 2187242 w 2187242"/>
              <a:gd name="connsiteY4" fmla="*/ 1250009 h 1388899"/>
              <a:gd name="connsiteX5" fmla="*/ 2048352 w 2187242"/>
              <a:gd name="connsiteY5" fmla="*/ 1388899 h 1388899"/>
              <a:gd name="connsiteX6" fmla="*/ 138890 w 2187242"/>
              <a:gd name="connsiteY6" fmla="*/ 1388899 h 1388899"/>
              <a:gd name="connsiteX7" fmla="*/ 0 w 2187242"/>
              <a:gd name="connsiteY7" fmla="*/ 1250009 h 1388899"/>
              <a:gd name="connsiteX8" fmla="*/ 0 w 2187242"/>
              <a:gd name="connsiteY8" fmla="*/ 138890 h 1388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87242" h="1388899">
                <a:moveTo>
                  <a:pt x="0" y="138890"/>
                </a:moveTo>
                <a:cubicBezTo>
                  <a:pt x="0" y="62183"/>
                  <a:pt x="62183" y="0"/>
                  <a:pt x="138890" y="0"/>
                </a:cubicBezTo>
                <a:lnTo>
                  <a:pt x="2048352" y="0"/>
                </a:lnTo>
                <a:cubicBezTo>
                  <a:pt x="2125059" y="0"/>
                  <a:pt x="2187242" y="62183"/>
                  <a:pt x="2187242" y="138890"/>
                </a:cubicBezTo>
                <a:lnTo>
                  <a:pt x="2187242" y="1250009"/>
                </a:lnTo>
                <a:cubicBezTo>
                  <a:pt x="2187242" y="1326716"/>
                  <a:pt x="2125059" y="1388899"/>
                  <a:pt x="2048352" y="1388899"/>
                </a:cubicBezTo>
                <a:lnTo>
                  <a:pt x="138890" y="1388899"/>
                </a:lnTo>
                <a:cubicBezTo>
                  <a:pt x="62183" y="1388899"/>
                  <a:pt x="0" y="1326716"/>
                  <a:pt x="0" y="1250009"/>
                </a:cubicBezTo>
                <a:lnTo>
                  <a:pt x="0" y="138890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227369" tIns="227369" rIns="227369" bIns="227369" numCol="1" spcCol="1270" anchor="ctr" anchorCtr="0">
            <a:noAutofit/>
          </a:bodyPr>
          <a:lstStyle/>
          <a:p>
            <a:pPr lvl="0" algn="ctr" defTabSz="2178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600" b="1" kern="1200" dirty="0" smtClean="0"/>
              <a:t>EDUCATORI GR.PREGĂTITOARE</a:t>
            </a:r>
            <a:endParaRPr lang="ru-RU" sz="1600" b="1" kern="1200" dirty="0"/>
          </a:p>
        </p:txBody>
      </p:sp>
      <p:sp>
        <p:nvSpPr>
          <p:cNvPr id="51" name="Полилиния 50"/>
          <p:cNvSpPr/>
          <p:nvPr/>
        </p:nvSpPr>
        <p:spPr>
          <a:xfrm>
            <a:off x="5725548" y="5491129"/>
            <a:ext cx="1924453" cy="744988"/>
          </a:xfrm>
          <a:custGeom>
            <a:avLst/>
            <a:gdLst>
              <a:gd name="connsiteX0" fmla="*/ 0 w 2187242"/>
              <a:gd name="connsiteY0" fmla="*/ 138890 h 1388899"/>
              <a:gd name="connsiteX1" fmla="*/ 138890 w 2187242"/>
              <a:gd name="connsiteY1" fmla="*/ 0 h 1388899"/>
              <a:gd name="connsiteX2" fmla="*/ 2048352 w 2187242"/>
              <a:gd name="connsiteY2" fmla="*/ 0 h 1388899"/>
              <a:gd name="connsiteX3" fmla="*/ 2187242 w 2187242"/>
              <a:gd name="connsiteY3" fmla="*/ 138890 h 1388899"/>
              <a:gd name="connsiteX4" fmla="*/ 2187242 w 2187242"/>
              <a:gd name="connsiteY4" fmla="*/ 1250009 h 1388899"/>
              <a:gd name="connsiteX5" fmla="*/ 2048352 w 2187242"/>
              <a:gd name="connsiteY5" fmla="*/ 1388899 h 1388899"/>
              <a:gd name="connsiteX6" fmla="*/ 138890 w 2187242"/>
              <a:gd name="connsiteY6" fmla="*/ 1388899 h 1388899"/>
              <a:gd name="connsiteX7" fmla="*/ 0 w 2187242"/>
              <a:gd name="connsiteY7" fmla="*/ 1250009 h 1388899"/>
              <a:gd name="connsiteX8" fmla="*/ 0 w 2187242"/>
              <a:gd name="connsiteY8" fmla="*/ 138890 h 1388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87242" h="1388899">
                <a:moveTo>
                  <a:pt x="0" y="138890"/>
                </a:moveTo>
                <a:cubicBezTo>
                  <a:pt x="0" y="62183"/>
                  <a:pt x="62183" y="0"/>
                  <a:pt x="138890" y="0"/>
                </a:cubicBezTo>
                <a:lnTo>
                  <a:pt x="2048352" y="0"/>
                </a:lnTo>
                <a:cubicBezTo>
                  <a:pt x="2125059" y="0"/>
                  <a:pt x="2187242" y="62183"/>
                  <a:pt x="2187242" y="138890"/>
                </a:cubicBezTo>
                <a:lnTo>
                  <a:pt x="2187242" y="1250009"/>
                </a:lnTo>
                <a:cubicBezTo>
                  <a:pt x="2187242" y="1326716"/>
                  <a:pt x="2125059" y="1388899"/>
                  <a:pt x="2048352" y="1388899"/>
                </a:cubicBezTo>
                <a:lnTo>
                  <a:pt x="138890" y="1388899"/>
                </a:lnTo>
                <a:cubicBezTo>
                  <a:pt x="62183" y="1388899"/>
                  <a:pt x="0" y="1326716"/>
                  <a:pt x="0" y="1250009"/>
                </a:cubicBezTo>
                <a:lnTo>
                  <a:pt x="0" y="138890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227369" tIns="227369" rIns="227369" bIns="227369" numCol="1" spcCol="1270" anchor="ctr" anchorCtr="0">
            <a:noAutofit/>
          </a:bodyPr>
          <a:lstStyle/>
          <a:p>
            <a:pPr lvl="0" algn="ctr" defTabSz="2178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600" b="1" kern="1200" dirty="0" smtClean="0"/>
              <a:t>COORDONATOR ANET</a:t>
            </a:r>
            <a:endParaRPr lang="ru-RU" sz="1600" b="1" kern="1200" dirty="0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flipH="1" flipV="1">
            <a:off x="1298254" y="5306454"/>
            <a:ext cx="1" cy="210778"/>
          </a:xfrm>
          <a:prstGeom prst="line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stCxn id="13" idx="2"/>
          </p:cNvCxnSpPr>
          <p:nvPr/>
        </p:nvCxnSpPr>
        <p:spPr>
          <a:xfrm>
            <a:off x="2805642" y="5365208"/>
            <a:ext cx="0" cy="203170"/>
          </a:xfrm>
          <a:prstGeom prst="line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Соединительная линия уступом 69"/>
          <p:cNvCxnSpPr>
            <a:stCxn id="9" idx="2"/>
          </p:cNvCxnSpPr>
          <p:nvPr/>
        </p:nvCxnSpPr>
        <p:spPr>
          <a:xfrm rot="16200000" flipH="1">
            <a:off x="3096771" y="623543"/>
            <a:ext cx="168965" cy="1353496"/>
          </a:xfrm>
          <a:prstGeom prst="bentConnector2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Соединительная линия уступом 74"/>
          <p:cNvCxnSpPr/>
          <p:nvPr/>
        </p:nvCxnSpPr>
        <p:spPr>
          <a:xfrm rot="10800000" flipV="1">
            <a:off x="5587092" y="1091917"/>
            <a:ext cx="1063210" cy="386975"/>
          </a:xfrm>
          <a:prstGeom prst="bentConnector3">
            <a:avLst>
              <a:gd name="adj1" fmla="val 6998"/>
            </a:avLst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Нижний колонтитул 76"/>
          <p:cNvSpPr>
            <a:spLocks noGrp="1"/>
          </p:cNvSpPr>
          <p:nvPr>
            <p:ph type="ftr" sz="quarter" idx="11"/>
          </p:nvPr>
        </p:nvSpPr>
        <p:spPr>
          <a:xfrm>
            <a:off x="2064687" y="6291535"/>
            <a:ext cx="4964878" cy="365125"/>
          </a:xfrm>
          <a:scene3d>
            <a:camera prst="orthographicFron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ro-RO" sz="1400" b="1" i="1" dirty="0" smtClean="0">
                <a:solidFill>
                  <a:schemeClr val="tx1"/>
                </a:solidFill>
              </a:rPr>
              <a:t>IP  ȘCOALA PRIMARĂ-GRĂDINIȚĂ MERENI</a:t>
            </a:r>
            <a:endParaRPr lang="ru-RU" sz="1400" b="1" i="1" dirty="0">
              <a:solidFill>
                <a:schemeClr val="tx1"/>
              </a:solidFill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3701732" y="0"/>
            <a:ext cx="1885360" cy="548680"/>
          </a:xfrm>
          <a:prstGeom prst="round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bliqueBottomLef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i="1" dirty="0" smtClean="0"/>
              <a:t>ORGANIGRAMA</a:t>
            </a:r>
            <a:endParaRPr lang="ru-RU" b="1" i="1" dirty="0"/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753927" y="2743141"/>
            <a:ext cx="1375021" cy="138207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ASISTENT MEDICAL</a:t>
            </a:r>
            <a:endParaRPr lang="ru-RU" b="1" dirty="0"/>
          </a:p>
        </p:txBody>
      </p:sp>
      <p:cxnSp>
        <p:nvCxnSpPr>
          <p:cNvPr id="81" name="Соединительная линия уступом 80"/>
          <p:cNvCxnSpPr>
            <a:stCxn id="21" idx="2"/>
          </p:cNvCxnSpPr>
          <p:nvPr/>
        </p:nvCxnSpPr>
        <p:spPr>
          <a:xfrm rot="16200000" flipH="1">
            <a:off x="4523606" y="2306181"/>
            <a:ext cx="449567" cy="133560"/>
          </a:xfrm>
          <a:prstGeom prst="bentConnector3">
            <a:avLst/>
          </a:prstGeom>
          <a:ln w="28575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/>
          <p:nvPr/>
        </p:nvCxnSpPr>
        <p:spPr>
          <a:xfrm>
            <a:off x="5144115" y="2228592"/>
            <a:ext cx="706498" cy="624344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>
            <a:endCxn id="15" idx="0"/>
          </p:cNvCxnSpPr>
          <p:nvPr/>
        </p:nvCxnSpPr>
        <p:spPr>
          <a:xfrm rot="16200000" flipH="1">
            <a:off x="4414443" y="4059812"/>
            <a:ext cx="484562" cy="457481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Соединительная линия уступом 89"/>
          <p:cNvCxnSpPr>
            <a:stCxn id="17" idx="2"/>
            <a:endCxn id="19" idx="0"/>
          </p:cNvCxnSpPr>
          <p:nvPr/>
        </p:nvCxnSpPr>
        <p:spPr>
          <a:xfrm rot="5400000">
            <a:off x="7654039" y="4009926"/>
            <a:ext cx="388363" cy="461054"/>
          </a:xfrm>
          <a:prstGeom prst="bentConnector3">
            <a:avLst>
              <a:gd name="adj1" fmla="val 50000"/>
            </a:avLst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Соединительная линия уступом 98"/>
          <p:cNvCxnSpPr>
            <a:stCxn id="79" idx="2"/>
            <a:endCxn id="19" idx="0"/>
          </p:cNvCxnSpPr>
          <p:nvPr/>
        </p:nvCxnSpPr>
        <p:spPr>
          <a:xfrm rot="16200000" flipH="1">
            <a:off x="6874856" y="3691798"/>
            <a:ext cx="309418" cy="1176255"/>
          </a:xfrm>
          <a:prstGeom prst="bentConnector3">
            <a:avLst>
              <a:gd name="adj1" fmla="val 50000"/>
            </a:avLst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Соединительная линия уступом 108"/>
          <p:cNvCxnSpPr/>
          <p:nvPr/>
        </p:nvCxnSpPr>
        <p:spPr>
          <a:xfrm>
            <a:off x="4427983" y="5306454"/>
            <a:ext cx="216429" cy="184675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Соединительная линия уступом 113"/>
          <p:cNvCxnSpPr/>
          <p:nvPr/>
        </p:nvCxnSpPr>
        <p:spPr>
          <a:xfrm rot="10800000" flipV="1">
            <a:off x="3181254" y="1878781"/>
            <a:ext cx="652011" cy="22665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Соединительная линия уступом 115"/>
          <p:cNvCxnSpPr/>
          <p:nvPr/>
        </p:nvCxnSpPr>
        <p:spPr>
          <a:xfrm>
            <a:off x="5624564" y="1878781"/>
            <a:ext cx="899508" cy="12700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Соединительная линия уступом 120"/>
          <p:cNvCxnSpPr/>
          <p:nvPr/>
        </p:nvCxnSpPr>
        <p:spPr>
          <a:xfrm rot="16200000" flipH="1">
            <a:off x="4939026" y="3969078"/>
            <a:ext cx="1770957" cy="1114571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53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59</Words>
  <Application>Microsoft Office PowerPoint</Application>
  <PresentationFormat>Экран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8</cp:revision>
  <dcterms:created xsi:type="dcterms:W3CDTF">2020-01-12T15:38:37Z</dcterms:created>
  <dcterms:modified xsi:type="dcterms:W3CDTF">2020-01-16T19:16:10Z</dcterms:modified>
</cp:coreProperties>
</file>