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5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8AFC4-70FA-48D7-B80A-91FB3A881E95}" type="datetimeFigureOut">
              <a:rPr lang="ru-RU" smtClean="0"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26504-50E4-4B55-9105-0F6FA0C5A6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Widows 7\Desktop\image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01216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RePack by SPecialiST</cp:lastModifiedBy>
  <cp:revision>1</cp:revision>
  <dcterms:created xsi:type="dcterms:W3CDTF">2015-01-14T13:04:58Z</dcterms:created>
  <dcterms:modified xsi:type="dcterms:W3CDTF">2015-01-14T13:08:49Z</dcterms:modified>
</cp:coreProperties>
</file>