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F58D3279-29EA-4C50-8B67-15A8FCBA9FB3}" type="datetimeFigureOut">
              <a:rPr lang="ru-RU" smtClean="0"/>
              <a:pPr/>
              <a:t>17.12.2025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ABEB926-71DC-47CC-9C43-CEA7FC45052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8D3279-29EA-4C50-8B67-15A8FCBA9FB3}" type="datetimeFigureOut">
              <a:rPr lang="ru-RU" smtClean="0"/>
              <a:pPr/>
              <a:t>17.12.2025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BEB926-71DC-47CC-9C43-CEA7FC4505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8D3279-29EA-4C50-8B67-15A8FCBA9FB3}" type="datetimeFigureOut">
              <a:rPr lang="ru-RU" smtClean="0"/>
              <a:pPr/>
              <a:t>17.12.2025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BEB926-71DC-47CC-9C43-CEA7FC4505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F58D3279-29EA-4C50-8B67-15A8FCBA9FB3}" type="datetimeFigureOut">
              <a:rPr lang="ru-RU" smtClean="0"/>
              <a:pPr/>
              <a:t>17.12.2025</a:t>
            </a:fld>
            <a:endParaRPr lang="ru-RU"/>
          </a:p>
        </p:txBody>
      </p:sp>
      <p:sp>
        <p:nvSpPr>
          <p:cNvPr id="9" name="Номер слайда 8"/>
          <p:cNvSpPr>
            <a:spLocks noGrp="1"/>
          </p:cNvSpPr>
          <p:nvPr>
            <p:ph type="sldNum" sz="quarter" idx="15"/>
          </p:nvPr>
        </p:nvSpPr>
        <p:spPr/>
        <p:txBody>
          <a:bodyPr rtlCol="0"/>
          <a:lstStyle/>
          <a:p>
            <a:fld id="{5ABEB926-71DC-47CC-9C43-CEA7FC45052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F58D3279-29EA-4C50-8B67-15A8FCBA9FB3}" type="datetimeFigureOut">
              <a:rPr lang="ru-RU" smtClean="0"/>
              <a:pPr/>
              <a:t>17.12.2025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ABEB926-71DC-47CC-9C43-CEA7FC45052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F58D3279-29EA-4C50-8B67-15A8FCBA9FB3}" type="datetimeFigureOut">
              <a:rPr lang="ru-RU" smtClean="0"/>
              <a:pPr/>
              <a:t>17.12.2025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BEB926-71DC-47CC-9C43-CEA7FC450520}"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F58D3279-29EA-4C50-8B67-15A8FCBA9FB3}" type="datetimeFigureOut">
              <a:rPr lang="ru-RU" smtClean="0"/>
              <a:pPr/>
              <a:t>17.12.2025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BEB926-71DC-47CC-9C43-CEA7FC450520}"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F58D3279-29EA-4C50-8B67-15A8FCBA9FB3}" type="datetimeFigureOut">
              <a:rPr lang="ru-RU" smtClean="0"/>
              <a:pPr/>
              <a:t>17.12.2025</a:t>
            </a:fld>
            <a:endParaRPr lang="ru-RU"/>
          </a:p>
        </p:txBody>
      </p:sp>
      <p:sp>
        <p:nvSpPr>
          <p:cNvPr id="7" name="Номер слайда 6"/>
          <p:cNvSpPr>
            <a:spLocks noGrp="1"/>
          </p:cNvSpPr>
          <p:nvPr>
            <p:ph type="sldNum" sz="quarter" idx="11"/>
          </p:nvPr>
        </p:nvSpPr>
        <p:spPr/>
        <p:txBody>
          <a:bodyPr rtlCol="0"/>
          <a:lstStyle/>
          <a:p>
            <a:fld id="{5ABEB926-71DC-47CC-9C43-CEA7FC45052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8D3279-29EA-4C50-8B67-15A8FCBA9FB3}" type="datetimeFigureOut">
              <a:rPr lang="ru-RU" smtClean="0"/>
              <a:pPr/>
              <a:t>17.12.2025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BEB926-71DC-47CC-9C43-CEA7FC4505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F58D3279-29EA-4C50-8B67-15A8FCBA9FB3}" type="datetimeFigureOut">
              <a:rPr lang="ru-RU" smtClean="0"/>
              <a:pPr/>
              <a:t>17.12.2025</a:t>
            </a:fld>
            <a:endParaRPr lang="ru-RU"/>
          </a:p>
        </p:txBody>
      </p:sp>
      <p:sp>
        <p:nvSpPr>
          <p:cNvPr id="22" name="Номер слайда 21"/>
          <p:cNvSpPr>
            <a:spLocks noGrp="1"/>
          </p:cNvSpPr>
          <p:nvPr>
            <p:ph type="sldNum" sz="quarter" idx="15"/>
          </p:nvPr>
        </p:nvSpPr>
        <p:spPr/>
        <p:txBody>
          <a:bodyPr rtlCol="0"/>
          <a:lstStyle/>
          <a:p>
            <a:fld id="{5ABEB926-71DC-47CC-9C43-CEA7FC45052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F58D3279-29EA-4C50-8B67-15A8FCBA9FB3}" type="datetimeFigureOut">
              <a:rPr lang="ru-RU" smtClean="0"/>
              <a:pPr/>
              <a:t>17.12.2025</a:t>
            </a:fld>
            <a:endParaRPr lang="ru-RU"/>
          </a:p>
        </p:txBody>
      </p:sp>
      <p:sp>
        <p:nvSpPr>
          <p:cNvPr id="18" name="Номер слайда 17"/>
          <p:cNvSpPr>
            <a:spLocks noGrp="1"/>
          </p:cNvSpPr>
          <p:nvPr>
            <p:ph type="sldNum" sz="quarter" idx="11"/>
          </p:nvPr>
        </p:nvSpPr>
        <p:spPr/>
        <p:txBody>
          <a:bodyPr rtlCol="0"/>
          <a:lstStyle/>
          <a:p>
            <a:fld id="{5ABEB926-71DC-47CC-9C43-CEA7FC45052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58D3279-29EA-4C50-8B67-15A8FCBA9FB3}" type="datetimeFigureOut">
              <a:rPr lang="ru-RU" smtClean="0"/>
              <a:pPr/>
              <a:t>17.12.2025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ABEB926-71DC-47CC-9C43-CEA7FC4505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576063"/>
          </a:xfrm>
        </p:spPr>
        <p:txBody>
          <a:bodyPr>
            <a:normAutofit/>
          </a:bodyPr>
          <a:lstStyle/>
          <a:p>
            <a:r>
              <a:rPr lang="ru-RU" sz="2400" dirty="0" smtClean="0">
                <a:latin typeface="Times New Roman" pitchFamily="18" charset="0"/>
                <a:cs typeface="Times New Roman" pitchFamily="18" charset="0"/>
              </a:rPr>
              <a:t>                 PROIECT EDUCAȚIONAL  </a:t>
            </a:r>
            <a:r>
              <a:rPr lang="ru-RU" sz="2400" dirty="0" err="1" smtClean="0">
                <a:latin typeface="Times New Roman" pitchFamily="18" charset="0"/>
                <a:cs typeface="Times New Roman" pitchFamily="18" charset="0"/>
              </a:rPr>
              <a:t>eTwinning</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971600" y="2636912"/>
            <a:ext cx="7272808" cy="1224136"/>
          </a:xfrm>
        </p:spPr>
        <p:txBody>
          <a:bodyPr>
            <a:normAutofit lnSpcReduction="10000"/>
          </a:bodyPr>
          <a:lstStyle/>
          <a:p>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Lumea</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mea</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colorată</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Aventura</a:t>
            </a:r>
            <a:endParaRPr lang="ru-RU"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misterioasă</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a</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fluturelui</a:t>
            </a:r>
            <a:r>
              <a:rPr lang="ru-RU"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pic>
        <p:nvPicPr>
          <p:cNvPr id="1026" name="Picture 2" descr="C:\Users\gradinita\Desktop\eTwining)\ETwinning_Baku_by_Aytaj.jpg"/>
          <p:cNvPicPr>
            <a:picLocks noChangeAspect="1" noChangeArrowheads="1"/>
          </p:cNvPicPr>
          <p:nvPr/>
        </p:nvPicPr>
        <p:blipFill>
          <a:blip r:embed="rId2" cstate="print"/>
          <a:srcRect/>
          <a:stretch>
            <a:fillRect/>
          </a:stretch>
        </p:blipFill>
        <p:spPr bwMode="auto">
          <a:xfrm>
            <a:off x="1835696" y="1196752"/>
            <a:ext cx="2088232" cy="1440160"/>
          </a:xfrm>
          <a:prstGeom prst="rect">
            <a:avLst/>
          </a:prstGeom>
          <a:noFill/>
        </p:spPr>
      </p:pic>
      <p:pic>
        <p:nvPicPr>
          <p:cNvPr id="1028" name="Picture 4" descr="Proiectul educațional eTwinning                                                                                                        „Lumea mea colorată: Aventura misterioasă a fluturelui"/>
          <p:cNvPicPr>
            <a:picLocks noChangeAspect="1" noChangeArrowheads="1"/>
          </p:cNvPicPr>
          <p:nvPr/>
        </p:nvPicPr>
        <p:blipFill>
          <a:blip r:embed="rId3" cstate="print"/>
          <a:srcRect/>
          <a:stretch>
            <a:fillRect/>
          </a:stretch>
        </p:blipFill>
        <p:spPr bwMode="auto">
          <a:xfrm>
            <a:off x="2915816" y="3789040"/>
            <a:ext cx="3672408" cy="28083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lstStyle/>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Țări implicate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în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proiect</a:t>
            </a:r>
            <a:endParaRPr lang="ru-RU" dirty="0">
              <a:latin typeface="Times New Roman" pitchFamily="18" charset="0"/>
              <a:cs typeface="Times New Roman" pitchFamily="18" charset="0"/>
            </a:endParaRPr>
          </a:p>
        </p:txBody>
      </p:sp>
      <p:pic>
        <p:nvPicPr>
          <p:cNvPr id="2050" name="Picture 2" descr="C:\Users\gradinita\Desktop\eTwining)\moldocva.png"/>
          <p:cNvPicPr>
            <a:picLocks noGrp="1" noChangeAspect="1" noChangeArrowheads="1"/>
          </p:cNvPicPr>
          <p:nvPr>
            <p:ph sz="quarter" idx="1"/>
          </p:nvPr>
        </p:nvPicPr>
        <p:blipFill>
          <a:blip r:embed="rId2" cstate="print"/>
          <a:srcRect/>
          <a:stretch>
            <a:fillRect/>
          </a:stretch>
        </p:blipFill>
        <p:spPr bwMode="auto">
          <a:xfrm>
            <a:off x="395536" y="1556792"/>
            <a:ext cx="3028950" cy="1514475"/>
          </a:xfrm>
          <a:prstGeom prst="rect">
            <a:avLst/>
          </a:prstGeom>
          <a:noFill/>
        </p:spPr>
      </p:pic>
      <p:pic>
        <p:nvPicPr>
          <p:cNvPr id="2051" name="Picture 3" descr="C:\Users\gradinita\Desktop\eTwining)\rominiaia.png"/>
          <p:cNvPicPr>
            <a:picLocks noChangeAspect="1" noChangeArrowheads="1"/>
          </p:cNvPicPr>
          <p:nvPr/>
        </p:nvPicPr>
        <p:blipFill>
          <a:blip r:embed="rId3" cstate="print"/>
          <a:srcRect/>
          <a:stretch>
            <a:fillRect/>
          </a:stretch>
        </p:blipFill>
        <p:spPr bwMode="auto">
          <a:xfrm>
            <a:off x="6228184" y="1268760"/>
            <a:ext cx="2381250" cy="1590675"/>
          </a:xfrm>
          <a:prstGeom prst="rect">
            <a:avLst/>
          </a:prstGeom>
          <a:noFill/>
        </p:spPr>
      </p:pic>
      <p:pic>
        <p:nvPicPr>
          <p:cNvPr id="2052" name="Picture 4" descr="C:\Users\gradinita\Desktop\eTwining)\grecia.png"/>
          <p:cNvPicPr>
            <a:picLocks noChangeAspect="1" noChangeArrowheads="1"/>
          </p:cNvPicPr>
          <p:nvPr/>
        </p:nvPicPr>
        <p:blipFill>
          <a:blip r:embed="rId4" cstate="print"/>
          <a:srcRect/>
          <a:stretch>
            <a:fillRect/>
          </a:stretch>
        </p:blipFill>
        <p:spPr bwMode="auto">
          <a:xfrm>
            <a:off x="3635896" y="2204865"/>
            <a:ext cx="2448272" cy="1512168"/>
          </a:xfrm>
          <a:prstGeom prst="rect">
            <a:avLst/>
          </a:prstGeom>
          <a:noFill/>
        </p:spPr>
      </p:pic>
      <p:pic>
        <p:nvPicPr>
          <p:cNvPr id="2053" name="Picture 5" descr="C:\Users\gradinita\Desktop\eTwining)\turcia.png"/>
          <p:cNvPicPr>
            <a:picLocks noChangeAspect="1" noChangeArrowheads="1"/>
          </p:cNvPicPr>
          <p:nvPr/>
        </p:nvPicPr>
        <p:blipFill>
          <a:blip r:embed="rId5" cstate="print"/>
          <a:srcRect/>
          <a:stretch>
            <a:fillRect/>
          </a:stretch>
        </p:blipFill>
        <p:spPr bwMode="auto">
          <a:xfrm>
            <a:off x="395536" y="3789040"/>
            <a:ext cx="2736304" cy="1743075"/>
          </a:xfrm>
          <a:prstGeom prst="rect">
            <a:avLst/>
          </a:prstGeom>
          <a:noFill/>
        </p:spPr>
      </p:pic>
      <p:pic>
        <p:nvPicPr>
          <p:cNvPr id="2054" name="Picture 6" descr="C:\Users\gradinita\Desktop\eTwining)\cipru.png"/>
          <p:cNvPicPr>
            <a:picLocks noChangeAspect="1" noChangeArrowheads="1"/>
          </p:cNvPicPr>
          <p:nvPr/>
        </p:nvPicPr>
        <p:blipFill>
          <a:blip r:embed="rId6" cstate="print"/>
          <a:srcRect/>
          <a:stretch>
            <a:fillRect/>
          </a:stretch>
        </p:blipFill>
        <p:spPr bwMode="auto">
          <a:xfrm>
            <a:off x="6156176" y="3933056"/>
            <a:ext cx="2259335" cy="1503485"/>
          </a:xfrm>
          <a:prstGeom prst="rect">
            <a:avLst/>
          </a:prstGeom>
          <a:noFill/>
        </p:spPr>
      </p:pic>
      <p:pic>
        <p:nvPicPr>
          <p:cNvPr id="2055" name="Picture 7" descr="C:\Users\gradinita\Desktop\descărcare.png"/>
          <p:cNvPicPr>
            <a:picLocks noChangeAspect="1" noChangeArrowheads="1"/>
          </p:cNvPicPr>
          <p:nvPr/>
        </p:nvPicPr>
        <p:blipFill>
          <a:blip r:embed="rId7" cstate="print"/>
          <a:srcRect/>
          <a:stretch>
            <a:fillRect/>
          </a:stretch>
        </p:blipFill>
        <p:spPr bwMode="auto">
          <a:xfrm>
            <a:off x="3563888" y="4293096"/>
            <a:ext cx="2664296" cy="193466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err="1" smtClean="0"/>
              <a:t>Despre</a:t>
            </a:r>
            <a:r>
              <a:rPr lang="ru-RU" dirty="0" smtClean="0"/>
              <a:t> </a:t>
            </a:r>
            <a:r>
              <a:rPr lang="ru-RU" dirty="0" err="1" smtClean="0"/>
              <a:t>Proiect</a:t>
            </a:r>
            <a:endParaRPr lang="ru-RU" dirty="0"/>
          </a:p>
        </p:txBody>
      </p:sp>
      <p:sp>
        <p:nvSpPr>
          <p:cNvPr id="3" name="Содержимое 2"/>
          <p:cNvSpPr>
            <a:spLocks noGrp="1"/>
          </p:cNvSpPr>
          <p:nvPr>
            <p:ph sz="quarter" idx="1"/>
          </p:nvPr>
        </p:nvSpPr>
        <p:spPr/>
        <p:txBody>
          <a:bodyPr/>
          <a:lstStyle/>
          <a:p>
            <a:r>
              <a:rPr lang="vi-VN" dirty="0" smtClean="0"/>
              <a:t>Acest proiect este destinat copiilor de vârstă preșcolară cu vârste cuprinse între 4 și 6 ani. Tema proiectului a apărut din desenele și ideile unui copil. Scopul nostru este să îi învățăm pe copii despre formarea culorilor și să încurajăm învățarea pe termen lung prin experimente adecvate fiecărei culori. Proiectul este alcătuit din activități interdisciplinare care susțin dezvoltarea cunoștințelor despre culori, numere, forme, linii, precum și abilități de literație, STEAM și tehnologie, toate integrate într-un cadru general ce include formarea fluturelui.</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INTEGRAREA ÎN CURRICULUMUL</a:t>
            </a:r>
            <a:br>
              <a:rPr lang="ru-RU" dirty="0" smtClean="0"/>
            </a:br>
            <a:r>
              <a:rPr lang="ru-RU" dirty="0" smtClean="0"/>
              <a:t>              EDUCAȚIEI TIMPURII.</a:t>
            </a:r>
            <a:endParaRPr lang="ru-RU" dirty="0"/>
          </a:p>
        </p:txBody>
      </p:sp>
      <p:sp>
        <p:nvSpPr>
          <p:cNvPr id="3" name="Содержимое 2"/>
          <p:cNvSpPr>
            <a:spLocks noGrp="1"/>
          </p:cNvSpPr>
          <p:nvPr>
            <p:ph sz="quarter" idx="1"/>
          </p:nvPr>
        </p:nvSpPr>
        <p:spPr/>
        <p:txBody>
          <a:bodyPr/>
          <a:lstStyle/>
          <a:p>
            <a:r>
              <a:rPr lang="vi-VN" dirty="0" smtClean="0"/>
              <a:t>Proiectul va fi integrat  în curriculum prin activități desfășurate în sala de clasă, precum artă, jocuri, matematică, jocuri interactive, lucru colaborativ, experimente și activități de pregătire pentru școală. Pe măsură ce copiii  învață despre formarea fluturelui, ne propunem să le susținem dezvoltarea cognitivă, socială și emoțională în educația timpurie. Proiectul va fi distribuit pe site-ul școlii și pe platforme sociale precum Blogger.</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87424"/>
            <a:ext cx="7467600" cy="1143000"/>
          </a:xfrm>
        </p:spPr>
        <p:txBody>
          <a:bodyPr/>
          <a:lstStyle/>
          <a:p>
            <a:r>
              <a:rPr lang="ru-RU" dirty="0" smtClean="0"/>
              <a:t>                    OCTOMBRIE</a:t>
            </a:r>
            <a:endParaRPr lang="ru-RU" dirty="0"/>
          </a:p>
        </p:txBody>
      </p:sp>
      <p:sp>
        <p:nvSpPr>
          <p:cNvPr id="3" name="Содержимое 2"/>
          <p:cNvSpPr>
            <a:spLocks noGrp="1"/>
          </p:cNvSpPr>
          <p:nvPr>
            <p:ph sz="quarter" idx="1"/>
          </p:nvPr>
        </p:nvSpPr>
        <p:spPr/>
        <p:txBody>
          <a:bodyPr/>
          <a:lstStyle/>
          <a:p>
            <a:endParaRPr lang="ru-RU" dirty="0"/>
          </a:p>
        </p:txBody>
      </p:sp>
      <p:pic>
        <p:nvPicPr>
          <p:cNvPr id="1027" name="Picture 3" descr="C:\Users\gradinita\Desktop\20251009_215128.jpg"/>
          <p:cNvPicPr>
            <a:picLocks noChangeAspect="1" noChangeArrowheads="1"/>
          </p:cNvPicPr>
          <p:nvPr/>
        </p:nvPicPr>
        <p:blipFill>
          <a:blip r:embed="rId2" cstate="print"/>
          <a:srcRect/>
          <a:stretch>
            <a:fillRect/>
          </a:stretch>
        </p:blipFill>
        <p:spPr bwMode="auto">
          <a:xfrm>
            <a:off x="467544" y="764704"/>
            <a:ext cx="3456384" cy="2880320"/>
          </a:xfrm>
          <a:prstGeom prst="rect">
            <a:avLst/>
          </a:prstGeom>
          <a:noFill/>
        </p:spPr>
      </p:pic>
      <p:pic>
        <p:nvPicPr>
          <p:cNvPr id="1028" name="Picture 4" descr="C:\Users\gradinita\Desktop\IMG-20251020-WA0003.jpg"/>
          <p:cNvPicPr>
            <a:picLocks noChangeAspect="1" noChangeArrowheads="1"/>
          </p:cNvPicPr>
          <p:nvPr/>
        </p:nvPicPr>
        <p:blipFill>
          <a:blip r:embed="rId3" cstate="print"/>
          <a:srcRect/>
          <a:stretch>
            <a:fillRect/>
          </a:stretch>
        </p:blipFill>
        <p:spPr bwMode="auto">
          <a:xfrm>
            <a:off x="3995936" y="836712"/>
            <a:ext cx="4032448" cy="3162297"/>
          </a:xfrm>
          <a:prstGeom prst="rect">
            <a:avLst/>
          </a:prstGeom>
          <a:noFill/>
        </p:spPr>
      </p:pic>
      <p:pic>
        <p:nvPicPr>
          <p:cNvPr id="1029" name="Picture 5" descr="C:\Users\gradinita\Desktop\20251023_103840.jpg"/>
          <p:cNvPicPr>
            <a:picLocks noChangeAspect="1" noChangeArrowheads="1"/>
          </p:cNvPicPr>
          <p:nvPr/>
        </p:nvPicPr>
        <p:blipFill>
          <a:blip r:embed="rId4" cstate="print"/>
          <a:srcRect/>
          <a:stretch>
            <a:fillRect/>
          </a:stretch>
        </p:blipFill>
        <p:spPr bwMode="auto">
          <a:xfrm>
            <a:off x="611560" y="3717032"/>
            <a:ext cx="3240360" cy="2769620"/>
          </a:xfrm>
          <a:prstGeom prst="rect">
            <a:avLst/>
          </a:prstGeom>
          <a:noFill/>
        </p:spPr>
      </p:pic>
      <p:pic>
        <p:nvPicPr>
          <p:cNvPr id="1030" name="Picture 6" descr="C:\Users\gradinita\Desktop\IMG-1cc5fa8dc82766604065fb42b2d5280c-V.jpg"/>
          <p:cNvPicPr>
            <a:picLocks noChangeAspect="1" noChangeArrowheads="1"/>
          </p:cNvPicPr>
          <p:nvPr/>
        </p:nvPicPr>
        <p:blipFill>
          <a:blip r:embed="rId5" cstate="print"/>
          <a:srcRect/>
          <a:stretch>
            <a:fillRect/>
          </a:stretch>
        </p:blipFill>
        <p:spPr bwMode="auto">
          <a:xfrm>
            <a:off x="3923928" y="4077072"/>
            <a:ext cx="1800200" cy="2305818"/>
          </a:xfrm>
          <a:prstGeom prst="rect">
            <a:avLst/>
          </a:prstGeom>
          <a:noFill/>
        </p:spPr>
      </p:pic>
      <p:pic>
        <p:nvPicPr>
          <p:cNvPr id="1031" name="Picture 7" descr="C:\Users\gradinita\Desktop\20251017_111440.jpg"/>
          <p:cNvPicPr>
            <a:picLocks noChangeAspect="1" noChangeArrowheads="1"/>
          </p:cNvPicPr>
          <p:nvPr/>
        </p:nvPicPr>
        <p:blipFill>
          <a:blip r:embed="rId6" cstate="print"/>
          <a:srcRect/>
          <a:stretch>
            <a:fillRect/>
          </a:stretch>
        </p:blipFill>
        <p:spPr bwMode="auto">
          <a:xfrm>
            <a:off x="3491880" y="16030400"/>
            <a:ext cx="2435455" cy="3622060"/>
          </a:xfrm>
          <a:prstGeom prst="rect">
            <a:avLst/>
          </a:prstGeom>
          <a:noFill/>
        </p:spPr>
      </p:pic>
      <p:pic>
        <p:nvPicPr>
          <p:cNvPr id="1032" name="Picture 8" descr="C:\Users\gradinita\Desktop\20251017_111440.jpg"/>
          <p:cNvPicPr>
            <a:picLocks noChangeAspect="1" noChangeArrowheads="1"/>
          </p:cNvPicPr>
          <p:nvPr/>
        </p:nvPicPr>
        <p:blipFill>
          <a:blip r:embed="rId7" cstate="print"/>
          <a:srcRect/>
          <a:stretch>
            <a:fillRect/>
          </a:stretch>
        </p:blipFill>
        <p:spPr bwMode="auto">
          <a:xfrm>
            <a:off x="5868144" y="4077072"/>
            <a:ext cx="2520280" cy="233451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634082"/>
          </a:xfrm>
        </p:spPr>
        <p:txBody>
          <a:bodyPr/>
          <a:lstStyle/>
          <a:p>
            <a:r>
              <a:rPr lang="ru-RU" dirty="0" smtClean="0"/>
              <a:t>               NOIEMBRIE</a:t>
            </a:r>
            <a:endParaRPr lang="ru-RU" dirty="0"/>
          </a:p>
        </p:txBody>
      </p:sp>
      <p:sp>
        <p:nvSpPr>
          <p:cNvPr id="3" name="Содержимое 2"/>
          <p:cNvSpPr>
            <a:spLocks noGrp="1"/>
          </p:cNvSpPr>
          <p:nvPr>
            <p:ph sz="quarter" idx="1"/>
          </p:nvPr>
        </p:nvSpPr>
        <p:spPr/>
        <p:txBody>
          <a:bodyPr/>
          <a:lstStyle/>
          <a:p>
            <a:endParaRPr lang="ru-RU" dirty="0"/>
          </a:p>
        </p:txBody>
      </p:sp>
      <p:pic>
        <p:nvPicPr>
          <p:cNvPr id="4097" name="Picture 1" descr="C:\Users\gradinita\Desktop\20251126_193404.jpg"/>
          <p:cNvPicPr>
            <a:picLocks noChangeAspect="1" noChangeArrowheads="1"/>
          </p:cNvPicPr>
          <p:nvPr/>
        </p:nvPicPr>
        <p:blipFill>
          <a:blip r:embed="rId2" cstate="print"/>
          <a:srcRect/>
          <a:stretch>
            <a:fillRect/>
          </a:stretch>
        </p:blipFill>
        <p:spPr bwMode="auto">
          <a:xfrm>
            <a:off x="5364088" y="980728"/>
            <a:ext cx="3312368" cy="5184576"/>
          </a:xfrm>
          <a:prstGeom prst="rect">
            <a:avLst/>
          </a:prstGeom>
          <a:noFill/>
        </p:spPr>
      </p:pic>
      <p:pic>
        <p:nvPicPr>
          <p:cNvPr id="4098" name="Picture 2" descr="C:\Users\gradinita\Desktop\20251119_153942.jpg"/>
          <p:cNvPicPr>
            <a:picLocks noChangeAspect="1" noChangeArrowheads="1"/>
          </p:cNvPicPr>
          <p:nvPr/>
        </p:nvPicPr>
        <p:blipFill>
          <a:blip r:embed="rId3" cstate="print"/>
          <a:srcRect/>
          <a:stretch>
            <a:fillRect/>
          </a:stretch>
        </p:blipFill>
        <p:spPr bwMode="auto">
          <a:xfrm>
            <a:off x="287627" y="836712"/>
            <a:ext cx="2772205" cy="3699791"/>
          </a:xfrm>
          <a:prstGeom prst="rect">
            <a:avLst/>
          </a:prstGeom>
          <a:noFill/>
        </p:spPr>
      </p:pic>
      <p:pic>
        <p:nvPicPr>
          <p:cNvPr id="4099" name="Picture 3" descr="C:\Users\gradinita\Desktop\20251105_142513.jpg"/>
          <p:cNvPicPr>
            <a:picLocks noChangeAspect="1" noChangeArrowheads="1"/>
          </p:cNvPicPr>
          <p:nvPr/>
        </p:nvPicPr>
        <p:blipFill>
          <a:blip r:embed="rId4" cstate="print"/>
          <a:srcRect/>
          <a:stretch>
            <a:fillRect/>
          </a:stretch>
        </p:blipFill>
        <p:spPr bwMode="auto">
          <a:xfrm>
            <a:off x="3131840" y="908720"/>
            <a:ext cx="2242309" cy="2880320"/>
          </a:xfrm>
          <a:prstGeom prst="rect">
            <a:avLst/>
          </a:prstGeom>
          <a:noFill/>
        </p:spPr>
      </p:pic>
      <p:pic>
        <p:nvPicPr>
          <p:cNvPr id="4100" name="Picture 4" descr="C:\Users\gradinita\Desktop\20251106_203945.jpg"/>
          <p:cNvPicPr>
            <a:picLocks noChangeAspect="1" noChangeArrowheads="1"/>
          </p:cNvPicPr>
          <p:nvPr/>
        </p:nvPicPr>
        <p:blipFill>
          <a:blip r:embed="rId5" cstate="print"/>
          <a:srcRect/>
          <a:stretch>
            <a:fillRect/>
          </a:stretch>
        </p:blipFill>
        <p:spPr bwMode="auto">
          <a:xfrm>
            <a:off x="323528" y="4509120"/>
            <a:ext cx="2808312" cy="1998141"/>
          </a:xfrm>
          <a:prstGeom prst="rect">
            <a:avLst/>
          </a:prstGeom>
          <a:noFill/>
        </p:spPr>
      </p:pic>
      <p:pic>
        <p:nvPicPr>
          <p:cNvPr id="2050" name="Picture 2" descr="C:\Users\gradinita\Desktop\IMG-20251201-WA0014.jpg"/>
          <p:cNvPicPr>
            <a:picLocks noChangeAspect="1" noChangeArrowheads="1"/>
          </p:cNvPicPr>
          <p:nvPr/>
        </p:nvPicPr>
        <p:blipFill>
          <a:blip r:embed="rId6" cstate="print"/>
          <a:srcRect/>
          <a:stretch>
            <a:fillRect/>
          </a:stretch>
        </p:blipFill>
        <p:spPr bwMode="auto">
          <a:xfrm>
            <a:off x="3203848" y="3933056"/>
            <a:ext cx="2088232" cy="24482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r>
              <a:rPr lang="ru-RU" dirty="0" smtClean="0"/>
              <a:t>              DECEMBRIE</a:t>
            </a:r>
            <a:endParaRPr lang="ru-RU" dirty="0"/>
          </a:p>
        </p:txBody>
      </p:sp>
      <p:sp>
        <p:nvSpPr>
          <p:cNvPr id="3" name="Содержимое 2"/>
          <p:cNvSpPr>
            <a:spLocks noGrp="1"/>
          </p:cNvSpPr>
          <p:nvPr>
            <p:ph sz="quarter" idx="1"/>
          </p:nvPr>
        </p:nvSpPr>
        <p:spPr/>
        <p:txBody>
          <a:bodyPr/>
          <a:lstStyle/>
          <a:p>
            <a:endParaRPr lang="ru-RU" dirty="0"/>
          </a:p>
        </p:txBody>
      </p:sp>
      <p:pic>
        <p:nvPicPr>
          <p:cNvPr id="3074" name="Picture 2" descr="C:\Users\gradinita\Desktop\20251216_214918.jpg"/>
          <p:cNvPicPr>
            <a:picLocks noChangeAspect="1" noChangeArrowheads="1"/>
          </p:cNvPicPr>
          <p:nvPr/>
        </p:nvPicPr>
        <p:blipFill>
          <a:blip r:embed="rId2" cstate="print"/>
          <a:srcRect/>
          <a:stretch>
            <a:fillRect/>
          </a:stretch>
        </p:blipFill>
        <p:spPr bwMode="auto">
          <a:xfrm>
            <a:off x="4427984" y="260648"/>
            <a:ext cx="4392488" cy="3153684"/>
          </a:xfrm>
          <a:prstGeom prst="rect">
            <a:avLst/>
          </a:prstGeom>
          <a:noFill/>
        </p:spPr>
      </p:pic>
      <p:pic>
        <p:nvPicPr>
          <p:cNvPr id="3075" name="Picture 3" descr="C:\Users\gradinita\Desktop\20251210_162348.jpg"/>
          <p:cNvPicPr>
            <a:picLocks noChangeAspect="1" noChangeArrowheads="1"/>
          </p:cNvPicPr>
          <p:nvPr/>
        </p:nvPicPr>
        <p:blipFill>
          <a:blip r:embed="rId3" cstate="print"/>
          <a:srcRect/>
          <a:stretch>
            <a:fillRect/>
          </a:stretch>
        </p:blipFill>
        <p:spPr bwMode="auto">
          <a:xfrm>
            <a:off x="4355978" y="3429000"/>
            <a:ext cx="4392486" cy="3428999"/>
          </a:xfrm>
          <a:prstGeom prst="rect">
            <a:avLst/>
          </a:prstGeom>
          <a:noFill/>
        </p:spPr>
      </p:pic>
      <p:pic>
        <p:nvPicPr>
          <p:cNvPr id="3076" name="Picture 4" descr="C:\Users\gradinita\Desktop\20251211_212251.jpg"/>
          <p:cNvPicPr>
            <a:picLocks noChangeAspect="1" noChangeArrowheads="1"/>
          </p:cNvPicPr>
          <p:nvPr/>
        </p:nvPicPr>
        <p:blipFill>
          <a:blip r:embed="rId4" cstate="print"/>
          <a:srcRect/>
          <a:stretch>
            <a:fillRect/>
          </a:stretch>
        </p:blipFill>
        <p:spPr bwMode="auto">
          <a:xfrm>
            <a:off x="179512" y="1268760"/>
            <a:ext cx="4320480" cy="338437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153</TotalTime>
  <Words>128</Words>
  <Application>Microsoft Office PowerPoint</Application>
  <PresentationFormat>Экран (4:3)</PresentationFormat>
  <Paragraphs>11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Эркер</vt:lpstr>
      <vt:lpstr>                 PROIECT EDUCAȚIONAL  eTwinning </vt:lpstr>
      <vt:lpstr>              Țări implicate în proiect</vt:lpstr>
      <vt:lpstr>                    Despre Proiect</vt:lpstr>
      <vt:lpstr>      INTEGRAREA ÎN CURRICULUMUL               EDUCAȚIEI TIMPURII.</vt:lpstr>
      <vt:lpstr>                    OCTOMBRIE</vt:lpstr>
      <vt:lpstr>               NOIEMBRIE</vt:lpstr>
      <vt:lpstr>              DECEMBRIE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 EDUCAȚIONAL  eTWINNING</dc:title>
  <dc:creator>gradinita</dc:creator>
  <cp:lastModifiedBy>gradinita</cp:lastModifiedBy>
  <cp:revision>16</cp:revision>
  <dcterms:created xsi:type="dcterms:W3CDTF">2025-12-16T19:09:27Z</dcterms:created>
  <dcterms:modified xsi:type="dcterms:W3CDTF">2025-12-17T20:03:21Z</dcterms:modified>
</cp:coreProperties>
</file>