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352" r:id="rId2"/>
    <p:sldId id="354" r:id="rId3"/>
    <p:sldId id="368" r:id="rId4"/>
    <p:sldId id="376" r:id="rId5"/>
    <p:sldId id="377" r:id="rId6"/>
    <p:sldId id="359" r:id="rId7"/>
    <p:sldId id="370" r:id="rId8"/>
    <p:sldId id="365" r:id="rId9"/>
    <p:sldId id="371" r:id="rId10"/>
    <p:sldId id="360" r:id="rId11"/>
    <p:sldId id="3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9900CC"/>
    <a:srgbClr val="7814B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-60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C7FC1-67EB-48D7-B03A-03F49D48DB8A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81775-8C4D-4C49-B391-919FC5BF75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67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6187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34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05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5475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572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784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06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663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8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20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957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299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anchor="t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76F2D-F15E-456A-AE8B-D2F2E38671D3}" type="datetimeFigureOut">
              <a:rPr lang="en-US" smtClean="0"/>
              <a:pPr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anchor="t" bIns="45720" lIns="91440" rIns="91440" rtlCol="0" tIns="45720" vert="horz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2069FD5-17F4-4E37-BF66-A50E8657030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8707447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cap="all" i="0" kern="1200" sz="3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120000"/>
        </a:lnSpc>
        <a:spcBef>
          <a:spcPts val="10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20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cap="none" kern="1200" sz="18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6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cap="none" kern="1200" sz="14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kern="1200" sz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kern="1200" sz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120000"/>
        </a:lnSpc>
        <a:spcBef>
          <a:spcPts val="500"/>
        </a:spcBef>
        <a:buClr>
          <a:schemeClr val="accent1"/>
        </a:buClr>
        <a:buSzPct val="100000"/>
        <a:buFont charset="0" panose="020B0604020202020204" pitchFamily="34" typeface="Arial"/>
        <a:buChar char="•"/>
        <a:defRPr baseline="0" kern="1200" sz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Obiectivele prioritare de </a:t>
            </a:r>
            <a:r>
              <a:rPr lang="ro-RO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sănătate </a:t>
            </a:r>
            <a: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2021- Promovarea </a:t>
            </a:r>
            <a:r>
              <a:rPr lang="ro-RO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activităţilor </a:t>
            </a:r>
            <a:r>
              <a:rPr lang="ro-R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fizice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en-US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o-RO" b="1" dirty="0" smtClean="0"/>
              <a:t>Activități desfășurate</a:t>
            </a:r>
            <a:r>
              <a:rPr lang="ro-RO" dirty="0" smtClean="0"/>
              <a:t>: </a:t>
            </a:r>
          </a:p>
          <a:p>
            <a:r>
              <a:rPr lang="fr-FR" dirty="0" smtClean="0"/>
              <a:t>Introducerea </a:t>
            </a:r>
            <a:r>
              <a:rPr lang="fr-FR" dirty="0"/>
              <a:t>în ROI a prevederilor: desfăşurarea înviorării de dimineaţă la I recreaţie, desfăşurarea timp de 2 min. a exerciţiilor fizice în cadrul fiecărei ore</a:t>
            </a:r>
            <a:r>
              <a:rPr lang="fr-FR" dirty="0" smtClean="0"/>
              <a:t>.</a:t>
            </a:r>
            <a:r>
              <a:rPr lang="ro-RO" dirty="0" smtClean="0"/>
              <a:t> </a:t>
            </a:r>
          </a:p>
          <a:p>
            <a:r>
              <a:rPr lang="ro-RO" dirty="0" smtClean="0"/>
              <a:t>Finalizarea</a:t>
            </a:r>
            <a:r>
              <a:rPr lang="fr-FR" dirty="0" smtClean="0"/>
              <a:t> </a:t>
            </a:r>
            <a:r>
              <a:rPr lang="fr-FR" dirty="0"/>
              <a:t>lucrărilor de reparaţie capitală a sistemului de ventilare.</a:t>
            </a:r>
            <a:endParaRPr lang="ru-RU" dirty="0"/>
          </a:p>
          <a:p>
            <a:r>
              <a:rPr lang="en-US" dirty="0" smtClean="0"/>
              <a:t> </a:t>
            </a:r>
            <a:r>
              <a:rPr lang="en-US" dirty="0" err="1"/>
              <a:t>Monitorizarea</a:t>
            </a:r>
            <a:r>
              <a:rPr lang="en-US" dirty="0"/>
              <a:t> </a:t>
            </a:r>
            <a:r>
              <a:rPr lang="en-US" dirty="0" err="1"/>
              <a:t>zilnică</a:t>
            </a:r>
            <a:r>
              <a:rPr lang="en-US" dirty="0"/>
              <a:t> a </a:t>
            </a:r>
            <a:r>
              <a:rPr lang="en-US" dirty="0" err="1"/>
              <a:t>temperaturii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sălile</a:t>
            </a:r>
            <a:r>
              <a:rPr lang="en-US" dirty="0"/>
              <a:t> de </a:t>
            </a:r>
            <a:r>
              <a:rPr lang="en-US" dirty="0" err="1"/>
              <a:t>clasă</a:t>
            </a:r>
            <a:r>
              <a:rPr lang="en-US" dirty="0"/>
              <a:t>.</a:t>
            </a:r>
            <a:endParaRPr lang="ru-RU" dirty="0"/>
          </a:p>
          <a:p>
            <a:r>
              <a:rPr lang="ro-RO" dirty="0" smtClean="0"/>
              <a:t>Inițierea</a:t>
            </a:r>
            <a:r>
              <a:rPr lang="en-US" dirty="0" smtClean="0"/>
              <a:t> </a:t>
            </a:r>
            <a:r>
              <a:rPr lang="en-US" dirty="0" err="1"/>
              <a:t>lucrărilor</a:t>
            </a:r>
            <a:r>
              <a:rPr lang="en-US" dirty="0"/>
              <a:t> de </a:t>
            </a:r>
            <a:r>
              <a:rPr lang="en-US" dirty="0" err="1"/>
              <a:t>reparaţie</a:t>
            </a:r>
            <a:r>
              <a:rPr lang="en-US" dirty="0"/>
              <a:t> </a:t>
            </a:r>
            <a:r>
              <a:rPr lang="en-US" dirty="0" err="1"/>
              <a:t>capitală</a:t>
            </a:r>
            <a:r>
              <a:rPr lang="en-US" dirty="0"/>
              <a:t> a </a:t>
            </a:r>
            <a:r>
              <a:rPr lang="en-US" dirty="0" err="1" smtClean="0"/>
              <a:t>cantinei</a:t>
            </a:r>
            <a:r>
              <a:rPr lang="ro-RO" dirty="0" smtClean="0"/>
              <a:t> (297 mii lei)</a:t>
            </a:r>
            <a:r>
              <a:rPr lang="en-US" dirty="0" smtClean="0"/>
              <a:t>.</a:t>
            </a:r>
            <a:endParaRPr lang="ro-RO" dirty="0" smtClean="0"/>
          </a:p>
          <a:p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toaletelor</a:t>
            </a:r>
            <a:r>
              <a:rPr lang="en-US" dirty="0"/>
              <a:t> (</a:t>
            </a:r>
            <a:r>
              <a:rPr lang="en-US" dirty="0" err="1"/>
              <a:t>hârtie</a:t>
            </a:r>
            <a:r>
              <a:rPr lang="en-US" dirty="0"/>
              <a:t> </a:t>
            </a:r>
            <a:r>
              <a:rPr lang="en-US" dirty="0" err="1"/>
              <a:t>igienică</a:t>
            </a:r>
            <a:r>
              <a:rPr lang="en-US" dirty="0"/>
              <a:t>), a </a:t>
            </a:r>
            <a:r>
              <a:rPr lang="en-US" dirty="0" err="1"/>
              <a:t>cantinei</a:t>
            </a:r>
            <a:r>
              <a:rPr lang="en-US" dirty="0"/>
              <a:t>, a </a:t>
            </a:r>
            <a:r>
              <a:rPr lang="en-US" dirty="0" err="1"/>
              <a:t>cabinetelor</a:t>
            </a:r>
            <a:r>
              <a:rPr lang="en-US" dirty="0"/>
              <a:t> cu </a:t>
            </a:r>
            <a:r>
              <a:rPr lang="en-US" dirty="0" err="1"/>
              <a:t>săpun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spălatul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mâini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 smtClean="0"/>
              <a:t>Desfăşurarea</a:t>
            </a:r>
            <a:r>
              <a:rPr lang="en-US" dirty="0" smtClean="0"/>
              <a:t> </a:t>
            </a:r>
            <a:r>
              <a:rPr lang="en-US" dirty="0" err="1"/>
              <a:t>orelor</a:t>
            </a:r>
            <a:r>
              <a:rPr lang="en-US" dirty="0"/>
              <a:t> </a:t>
            </a:r>
            <a:r>
              <a:rPr lang="en-US" dirty="0" err="1"/>
              <a:t>tematice</a:t>
            </a:r>
            <a:r>
              <a:rPr lang="en-US" dirty="0" smtClean="0"/>
              <a:t>:</a:t>
            </a:r>
            <a:r>
              <a:rPr lang="ro-RO" dirty="0" smtClean="0"/>
              <a:t> </a:t>
            </a:r>
            <a:r>
              <a:rPr lang="ro-RO" dirty="0"/>
              <a:t>Ziua Mondială a sănătății mintale, activitate în parteneriat cu Centrul Prietenos Tinerilor Ana Drochia – 10.10 </a:t>
            </a:r>
            <a:r>
              <a:rPr lang="ro-RO" dirty="0" smtClean="0"/>
              <a:t>2021, </a:t>
            </a:r>
            <a:r>
              <a:rPr lang="ro-RO" dirty="0"/>
              <a:t>Ziua Mondială a Spălatului pe mâini </a:t>
            </a:r>
            <a:r>
              <a:rPr lang="ro-RO" dirty="0" smtClean="0"/>
              <a:t>–cl. </a:t>
            </a:r>
            <a:r>
              <a:rPr lang="ro-RO" dirty="0"/>
              <a:t>I-VI -</a:t>
            </a:r>
            <a:r>
              <a:rPr lang="ro-RO" dirty="0" smtClean="0"/>
              <a:t>15.10.2021, </a:t>
            </a:r>
            <a:r>
              <a:rPr lang="ro-RO" dirty="0"/>
              <a:t>Ziua internațională de renunțare la fumat – administrarea chestionarelor cl. VIII- </a:t>
            </a:r>
            <a:r>
              <a:rPr lang="ro-RO" dirty="0" smtClean="0"/>
              <a:t>IX, </a:t>
            </a:r>
            <a:r>
              <a:rPr lang="ro-RO" dirty="0"/>
              <a:t>Săptămâna de informare despre HIV şi SIDA: 1-5 </a:t>
            </a:r>
            <a:r>
              <a:rPr lang="ro-RO" dirty="0" smtClean="0"/>
              <a:t>decembrie 2020.</a:t>
            </a:r>
            <a:endParaRPr lang="ru-RU" dirty="0"/>
          </a:p>
          <a:p>
            <a:pPr marL="457200" indent="-457200">
              <a:buAutoNum type="arabicPeriod"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524000" y="4226560"/>
            <a:ext cx="572008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Asigurarea</a:t>
            </a:r>
            <a:r>
              <a:rPr lang="en-US" sz="2000" dirty="0"/>
              <a:t> </a:t>
            </a:r>
            <a:r>
              <a:rPr lang="en-US" sz="2000" dirty="0" err="1"/>
              <a:t>mediului</a:t>
            </a:r>
            <a:r>
              <a:rPr lang="en-US" sz="2000" dirty="0"/>
              <a:t> </a:t>
            </a:r>
            <a:r>
              <a:rPr lang="en-US" sz="2000" dirty="0" err="1"/>
              <a:t>fizic</a:t>
            </a:r>
            <a:r>
              <a:rPr lang="en-US" sz="2000" dirty="0"/>
              <a:t> </a:t>
            </a:r>
            <a:r>
              <a:rPr lang="en-US" sz="2000" dirty="0" smtClean="0"/>
              <a:t>din </a:t>
            </a:r>
            <a:r>
              <a:rPr lang="en-US" sz="2000" dirty="0" err="1"/>
              <a:t>școli</a:t>
            </a:r>
            <a:r>
              <a:rPr lang="en-US" sz="2000" dirty="0"/>
              <a:t> </a:t>
            </a:r>
            <a:r>
              <a:rPr lang="en-US" sz="2000" dirty="0" err="1"/>
              <a:t>pu</a:t>
            </a:r>
            <a:r>
              <a:rPr lang="en-US" sz="2000" dirty="0"/>
              <a:t> a </a:t>
            </a:r>
            <a:r>
              <a:rPr lang="en-US" sz="2000" dirty="0" err="1"/>
              <a:t>asigura</a:t>
            </a:r>
            <a:r>
              <a:rPr lang="en-US" sz="2000" dirty="0"/>
              <a:t> </a:t>
            </a:r>
            <a:r>
              <a:rPr lang="en-US" sz="2000" dirty="0" err="1" smtClean="0"/>
              <a:t>atngerea</a:t>
            </a:r>
            <a:r>
              <a:rPr lang="en-US" sz="2000" dirty="0" smtClean="0"/>
              <a:t> </a:t>
            </a:r>
            <a:r>
              <a:rPr lang="en-US" sz="2000" dirty="0" err="1"/>
              <a:t>obiectivului</a:t>
            </a:r>
            <a:r>
              <a:rPr lang="en-US" sz="2000" dirty="0"/>
              <a:t> II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o-RO" dirty="0" smtClean="0"/>
              <a:t>Finalizarea</a:t>
            </a:r>
            <a:r>
              <a:rPr lang="fr-FR" dirty="0" smtClean="0"/>
              <a:t> </a:t>
            </a:r>
            <a:r>
              <a:rPr lang="fr-FR" dirty="0"/>
              <a:t>lucrărilor de reparaţie capitală a sistemului de ventilare.</a:t>
            </a:r>
            <a:endParaRPr lang="ru-RU" dirty="0"/>
          </a:p>
          <a:p>
            <a:endParaRPr lang="ru-RU" dirty="0"/>
          </a:p>
        </p:txBody>
      </p:sp>
      <p:pic>
        <p:nvPicPr>
          <p:cNvPr id="3075" name="Picture 3" descr="C:\Users\User\Downloads\20210920_0943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0" y="2432150"/>
            <a:ext cx="4645025" cy="261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310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Sporirea deprinderilor de </a:t>
            </a:r>
            <a:r>
              <a:rPr lang="fr-FR" sz="1600" dirty="0" smtClean="0"/>
              <a:t>sănătate </a:t>
            </a:r>
            <a:r>
              <a:rPr lang="fr-FR" sz="1600" dirty="0"/>
              <a:t>și competențele de acțiune personale pu a </a:t>
            </a:r>
            <a:r>
              <a:rPr lang="en-US" sz="1600" dirty="0" err="1" smtClean="0"/>
              <a:t>asigura</a:t>
            </a:r>
            <a:r>
              <a:rPr lang="en-US" sz="1600" dirty="0" smtClean="0"/>
              <a:t> </a:t>
            </a:r>
            <a:r>
              <a:rPr lang="en-US" sz="1600" dirty="0" err="1"/>
              <a:t>atngerea</a:t>
            </a:r>
            <a:r>
              <a:rPr lang="en-US" sz="1600" dirty="0"/>
              <a:t> </a:t>
            </a:r>
            <a:r>
              <a:rPr lang="en-US" sz="1600" dirty="0" err="1" smtClean="0"/>
              <a:t>obiectivului</a:t>
            </a:r>
            <a:r>
              <a:rPr lang="en-US" sz="1600" dirty="0" smtClean="0"/>
              <a:t> </a:t>
            </a:r>
            <a:r>
              <a:rPr lang="en-US" sz="1600" dirty="0"/>
              <a:t>II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Asigurarea</a:t>
            </a:r>
            <a:r>
              <a:rPr lang="en-US" dirty="0"/>
              <a:t> </a:t>
            </a:r>
            <a:r>
              <a:rPr lang="en-US" dirty="0" err="1"/>
              <a:t>toaletelor</a:t>
            </a:r>
            <a:r>
              <a:rPr lang="en-US" dirty="0"/>
              <a:t> (</a:t>
            </a:r>
            <a:r>
              <a:rPr lang="en-US" dirty="0" err="1"/>
              <a:t>hârtie</a:t>
            </a:r>
            <a:r>
              <a:rPr lang="en-US" dirty="0"/>
              <a:t> </a:t>
            </a:r>
            <a:r>
              <a:rPr lang="en-US" dirty="0" err="1"/>
              <a:t>igienică</a:t>
            </a:r>
            <a:r>
              <a:rPr lang="en-US" dirty="0"/>
              <a:t>), a </a:t>
            </a:r>
            <a:r>
              <a:rPr lang="en-US" dirty="0" err="1"/>
              <a:t>cantinei</a:t>
            </a:r>
            <a:r>
              <a:rPr lang="en-US" dirty="0"/>
              <a:t>, a </a:t>
            </a:r>
            <a:r>
              <a:rPr lang="en-US" dirty="0" err="1"/>
              <a:t>cabinetelor</a:t>
            </a:r>
            <a:r>
              <a:rPr lang="en-US" dirty="0"/>
              <a:t> cu </a:t>
            </a:r>
            <a:r>
              <a:rPr lang="en-US" dirty="0" err="1"/>
              <a:t>săpun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spălatul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mâini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Desfăşurarea</a:t>
            </a:r>
            <a:r>
              <a:rPr lang="en-US" dirty="0"/>
              <a:t> </a:t>
            </a:r>
            <a:r>
              <a:rPr lang="en-US" dirty="0" err="1"/>
              <a:t>orelor</a:t>
            </a:r>
            <a:r>
              <a:rPr lang="en-US" dirty="0"/>
              <a:t> </a:t>
            </a:r>
            <a:r>
              <a:rPr lang="en-US" dirty="0" err="1"/>
              <a:t>tematice</a:t>
            </a:r>
            <a:r>
              <a:rPr lang="en-US" dirty="0"/>
              <a:t>: </a:t>
            </a:r>
            <a:r>
              <a:rPr lang="en-US" i="1" dirty="0" err="1"/>
              <a:t>Igiena</a:t>
            </a:r>
            <a:r>
              <a:rPr lang="en-US" i="1" dirty="0"/>
              <a:t> </a:t>
            </a:r>
            <a:r>
              <a:rPr lang="en-US" i="1" dirty="0" err="1"/>
              <a:t>personală</a:t>
            </a:r>
            <a:r>
              <a:rPr lang="en-US" i="1" dirty="0"/>
              <a:t> </a:t>
            </a:r>
            <a:r>
              <a:rPr lang="en-US" i="1" dirty="0" err="1"/>
              <a:t>şi</a:t>
            </a:r>
            <a:r>
              <a:rPr lang="en-US" i="1" dirty="0"/>
              <a:t> </a:t>
            </a:r>
            <a:r>
              <a:rPr lang="en-US" i="1" dirty="0" err="1"/>
              <a:t>intimă</a:t>
            </a:r>
            <a:r>
              <a:rPr lang="en-US" i="1" dirty="0"/>
              <a:t>, </a:t>
            </a:r>
            <a:r>
              <a:rPr lang="en-US" i="1" dirty="0" err="1"/>
              <a:t>Cultura</a:t>
            </a:r>
            <a:r>
              <a:rPr lang="en-US" i="1" dirty="0"/>
              <a:t> </a:t>
            </a:r>
            <a:r>
              <a:rPr lang="en-US" i="1" dirty="0" err="1"/>
              <a:t>vestimentară</a:t>
            </a:r>
            <a:r>
              <a:rPr lang="en-US" i="1" dirty="0"/>
              <a:t>, </a:t>
            </a:r>
            <a:r>
              <a:rPr lang="en-US" i="1" dirty="0" err="1"/>
              <a:t>Bunele</a:t>
            </a:r>
            <a:r>
              <a:rPr lang="en-US" i="1" dirty="0"/>
              <a:t> </a:t>
            </a:r>
            <a:r>
              <a:rPr lang="en-US" i="1" dirty="0" err="1"/>
              <a:t>maniere</a:t>
            </a:r>
            <a:r>
              <a:rPr lang="en-US" i="1" dirty="0"/>
              <a:t>, </a:t>
            </a:r>
            <a:r>
              <a:rPr lang="en-US" i="1" dirty="0" err="1"/>
              <a:t>Reguli</a:t>
            </a:r>
            <a:r>
              <a:rPr lang="en-US" i="1" dirty="0"/>
              <a:t> </a:t>
            </a:r>
            <a:r>
              <a:rPr lang="en-US" i="1" dirty="0" err="1"/>
              <a:t>pentru</a:t>
            </a:r>
            <a:r>
              <a:rPr lang="en-US" i="1" dirty="0"/>
              <a:t> o </a:t>
            </a:r>
            <a:r>
              <a:rPr lang="en-US" i="1" dirty="0" err="1"/>
              <a:t>ţinută</a:t>
            </a:r>
            <a:r>
              <a:rPr lang="en-US" i="1" dirty="0"/>
              <a:t> </a:t>
            </a:r>
            <a:r>
              <a:rPr lang="en-US" i="1" dirty="0" err="1"/>
              <a:t>corectă</a:t>
            </a:r>
            <a:r>
              <a:rPr lang="en-US" i="1" dirty="0"/>
              <a:t> a </a:t>
            </a:r>
            <a:r>
              <a:rPr lang="en-US" i="1" dirty="0" err="1"/>
              <a:t>corpului</a:t>
            </a:r>
            <a:r>
              <a:rPr lang="en-US" i="1" dirty="0"/>
              <a:t>.</a:t>
            </a:r>
            <a:endParaRPr lang="ru-RU" dirty="0"/>
          </a:p>
        </p:txBody>
      </p:sp>
      <p:pic>
        <p:nvPicPr>
          <p:cNvPr id="17410" name="Picture 2" descr="C:\Users\User\Downloads\20210920_10475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3500" y="2432150"/>
            <a:ext cx="4645025" cy="2612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137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Asigurarea</a:t>
            </a:r>
            <a:r>
              <a:rPr lang="en-US" sz="1800" dirty="0"/>
              <a:t> </a:t>
            </a:r>
            <a:r>
              <a:rPr lang="en-US" sz="1800" dirty="0" err="1"/>
              <a:t>mediului</a:t>
            </a:r>
            <a:r>
              <a:rPr lang="en-US" sz="1800" dirty="0"/>
              <a:t> </a:t>
            </a:r>
            <a:r>
              <a:rPr lang="en-US" sz="1800" dirty="0" err="1"/>
              <a:t>fizic</a:t>
            </a:r>
            <a:r>
              <a:rPr lang="en-US" sz="1800" dirty="0"/>
              <a:t> </a:t>
            </a:r>
            <a:r>
              <a:rPr lang="ro-MO" sz="1800" dirty="0" smtClean="0"/>
              <a:t> </a:t>
            </a:r>
            <a:r>
              <a:rPr lang="en-US" sz="1800" dirty="0" smtClean="0"/>
              <a:t>din </a:t>
            </a:r>
            <a:r>
              <a:rPr lang="en-US" sz="1800" dirty="0" err="1"/>
              <a:t>școli</a:t>
            </a:r>
            <a:r>
              <a:rPr lang="en-US" sz="1800" dirty="0"/>
              <a:t> </a:t>
            </a:r>
            <a:r>
              <a:rPr lang="en-US" sz="1800" dirty="0" smtClean="0"/>
              <a:t>p</a:t>
            </a:r>
            <a:r>
              <a:rPr lang="ro-MO" sz="1800" dirty="0" smtClean="0"/>
              <a:t>entr</a:t>
            </a:r>
            <a:r>
              <a:rPr lang="en-US" sz="1800" dirty="0" smtClean="0"/>
              <a:t>u </a:t>
            </a:r>
            <a:r>
              <a:rPr lang="en-US" sz="1800" dirty="0"/>
              <a:t>a </a:t>
            </a:r>
            <a:r>
              <a:rPr lang="en-US" sz="1800" dirty="0" err="1"/>
              <a:t>asigura</a:t>
            </a:r>
            <a:r>
              <a:rPr lang="en-US" sz="1800" dirty="0"/>
              <a:t> </a:t>
            </a:r>
            <a:r>
              <a:rPr lang="ro-MO" sz="1800" dirty="0" smtClean="0"/>
              <a:t> </a:t>
            </a:r>
            <a:r>
              <a:rPr lang="en-US" sz="1800" dirty="0" smtClean="0"/>
              <a:t>at</a:t>
            </a:r>
            <a:r>
              <a:rPr lang="ro-MO" sz="1800" dirty="0" smtClean="0"/>
              <a:t>i</a:t>
            </a:r>
            <a:r>
              <a:rPr lang="en-US" sz="1800" dirty="0" err="1" smtClean="0"/>
              <a:t>ngerea</a:t>
            </a:r>
            <a:r>
              <a:rPr lang="en-US" sz="1800" dirty="0" smtClean="0"/>
              <a:t> </a:t>
            </a:r>
            <a:r>
              <a:rPr lang="en-US" sz="1800" dirty="0" err="1"/>
              <a:t>obiectivului</a:t>
            </a:r>
            <a:r>
              <a:rPr lang="en-US" sz="1800" dirty="0"/>
              <a:t> I</a:t>
            </a:r>
            <a:r>
              <a:rPr lang="ro-MO" sz="1800" dirty="0"/>
              <a:t/>
            </a:r>
            <a:br>
              <a:rPr lang="ro-MO" sz="1800" dirty="0"/>
            </a:br>
            <a:endParaRPr lang="ru-RU" sz="18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Amenajarea</a:t>
            </a:r>
            <a:r>
              <a:rPr lang="en-US" dirty="0" smtClean="0"/>
              <a:t> </a:t>
            </a:r>
            <a:r>
              <a:rPr lang="en-US" dirty="0" err="1"/>
              <a:t>spaţiilor</a:t>
            </a:r>
            <a:r>
              <a:rPr lang="en-US" dirty="0"/>
              <a:t> </a:t>
            </a:r>
            <a:r>
              <a:rPr lang="en-US" dirty="0" err="1"/>
              <a:t>interioare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practicarea</a:t>
            </a:r>
            <a:r>
              <a:rPr lang="en-US" dirty="0"/>
              <a:t> </a:t>
            </a:r>
            <a:r>
              <a:rPr lang="en-US" dirty="0" err="1"/>
              <a:t>jocurilor</a:t>
            </a:r>
            <a:r>
              <a:rPr lang="en-US" dirty="0"/>
              <a:t> de </a:t>
            </a:r>
            <a:r>
              <a:rPr lang="en-US" dirty="0" err="1"/>
              <a:t>masă</a:t>
            </a:r>
            <a:r>
              <a:rPr lang="en-US" dirty="0"/>
              <a:t>, a </a:t>
            </a:r>
            <a:r>
              <a:rPr lang="en-US" dirty="0" err="1"/>
              <a:t>tenisului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jocurilor</a:t>
            </a:r>
            <a:r>
              <a:rPr lang="en-US" dirty="0"/>
              <a:t> </a:t>
            </a:r>
            <a:r>
              <a:rPr lang="en-US" dirty="0" err="1"/>
              <a:t>dinamice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User\Downloads\20210920_10441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560" y="2011680"/>
            <a:ext cx="4799965" cy="3033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677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desfăşurarea înviorării de dimineaţă la I recreaţie</a:t>
            </a:r>
            <a:endParaRPr lang="ru-RU" dirty="0"/>
          </a:p>
        </p:txBody>
      </p:sp>
      <p:pic>
        <p:nvPicPr>
          <p:cNvPr id="8194" name="Picture 2" descr="C:\Users\User\Downloads\20210920_094504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818" y="2016125"/>
            <a:ext cx="6132689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630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157729" y="568387"/>
            <a:ext cx="5820510" cy="485958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02225" y="615462"/>
            <a:ext cx="5820510" cy="476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082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01109" y="1036123"/>
            <a:ext cx="5512779" cy="382739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515" y="1415562"/>
            <a:ext cx="5360376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635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Amenajarea</a:t>
            </a:r>
            <a:r>
              <a:rPr lang="en-US" dirty="0"/>
              <a:t> </a:t>
            </a:r>
            <a:r>
              <a:rPr lang="en-US" dirty="0" err="1"/>
              <a:t>spaţiilor</a:t>
            </a:r>
            <a:r>
              <a:rPr lang="en-US" dirty="0"/>
              <a:t> </a:t>
            </a:r>
            <a:r>
              <a:rPr lang="ro-MO" dirty="0"/>
              <a:t>ex</a:t>
            </a:r>
            <a:r>
              <a:rPr lang="en-US" dirty="0" err="1"/>
              <a:t>terioare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practic</a:t>
            </a:r>
            <a:r>
              <a:rPr lang="ro-MO" dirty="0"/>
              <a:t>area activităților ludice în aer liber.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6386" name="Picture 2" descr="C:\Users\User\Downloads\20210920_10515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818" y="2016125"/>
            <a:ext cx="6132689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6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i="1" dirty="0"/>
              <a:t>Ziua Mondială a Spălatului pe mâini</a:t>
            </a:r>
            <a:r>
              <a:rPr lang="ro-RO" dirty="0"/>
              <a:t> – I-VI -15.10.2020</a:t>
            </a:r>
            <a:endParaRPr lang="ru-RU" dirty="0"/>
          </a:p>
        </p:txBody>
      </p:sp>
      <p:pic>
        <p:nvPicPr>
          <p:cNvPr id="10242" name="Picture 2" descr="C:\Users\User\Downloads\IMG_20191212_123540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2" y="2011363"/>
            <a:ext cx="4597400" cy="344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User\Downloads\IMG_20191212_12352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1546" y="2017713"/>
            <a:ext cx="4588933" cy="344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2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i="1" dirty="0"/>
              <a:t>Săptămâna de informare despre HIV şi SIDA</a:t>
            </a:r>
            <a:r>
              <a:rPr lang="ro-RO" dirty="0"/>
              <a:t>: 1-5 decembrie</a:t>
            </a:r>
            <a:endParaRPr lang="ru-RU" dirty="0"/>
          </a:p>
        </p:txBody>
      </p:sp>
      <p:pic>
        <p:nvPicPr>
          <p:cNvPr id="11266" name="Picture 2" descr="C:\Users\User\Downloads\IMG_20191203_09562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04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74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User\Downloads\IMG_20191212_123559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404" y="2016125"/>
            <a:ext cx="4599517" cy="3449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38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2060</TotalTime>
  <Words>301</Words>
  <Application>Microsoft Office PowerPoint</Application>
  <PresentationFormat>Произвольный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Gallery</vt:lpstr>
      <vt:lpstr>Obiectivele prioritare de sănătate pentru 2021- Promovarea  activităţilor fizice  </vt:lpstr>
      <vt:lpstr>Asigurarea mediului fizic  din școli pentru a asigura  atingerea obiectivului I </vt:lpstr>
      <vt:lpstr>desfăşurarea înviorării de dimineaţă la I recreaţie</vt:lpstr>
      <vt:lpstr>Презентация PowerPoint</vt:lpstr>
      <vt:lpstr>Презентация PowerPoint</vt:lpstr>
      <vt:lpstr>Amenajarea spaţiilor exterioare pentru practicarea activităților ludice în aer liber. </vt:lpstr>
      <vt:lpstr>Ziua Mondială a Spălatului pe mâini – I-VI -15.10.2020</vt:lpstr>
      <vt:lpstr>Săptămâna de informare despre HIV şi SIDA: 1-5 decembrie</vt:lpstr>
      <vt:lpstr>Презентация PowerPoint</vt:lpstr>
      <vt:lpstr>Asigurarea mediului fizic din școli pu a asigura atngerea obiectivului II</vt:lpstr>
      <vt:lpstr>Sporirea deprinderilor de sănătate și competențele de acțiune personale pu a asigura atngerea obiectivului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Strategii de lectură a textului literar</dc:title>
  <dc:creator>User</dc:creator>
  <cp:lastModifiedBy>User</cp:lastModifiedBy>
  <cp:revision>212</cp:revision>
  <dcterms:created xsi:type="dcterms:W3CDTF">2020-05-12T09:32:28Z</dcterms:created>
  <dcterms:modified xsi:type="dcterms:W3CDTF">2022-03-14T12:52:59Z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396069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