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52" r:id="rId3"/>
    <p:sldId id="356" r:id="rId4"/>
    <p:sldId id="358" r:id="rId5"/>
    <p:sldId id="373" r:id="rId6"/>
    <p:sldId id="374" r:id="rId7"/>
    <p:sldId id="375" r:id="rId8"/>
    <p:sldId id="376" r:id="rId9"/>
    <p:sldId id="378" r:id="rId10"/>
    <p:sldId id="379" r:id="rId11"/>
    <p:sldId id="384" r:id="rId12"/>
    <p:sldId id="380" r:id="rId13"/>
    <p:sldId id="381" r:id="rId14"/>
    <p:sldId id="383" r:id="rId15"/>
    <p:sldId id="38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9900CC"/>
    <a:srgbClr val="7814B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>
        <p:scale>
          <a:sx n="75" d="100"/>
          <a:sy n="75" d="100"/>
        </p:scale>
        <p:origin x="-950" y="-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C7FC1-67EB-48D7-B03A-03F49D48DB8A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81775-8C4D-4C49-B391-919FC5BF75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8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34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05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47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72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78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06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66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20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5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6F2D-F15E-456A-AE8B-D2F2E38671D3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70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4E3CD-66C7-461D-BE17-3265F4544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1175" y="667512"/>
            <a:ext cx="9716246" cy="3279721"/>
          </a:xfrm>
        </p:spPr>
        <p:txBody>
          <a:bodyPr>
            <a:noAutofit/>
          </a:bodyPr>
          <a:lstStyle/>
          <a:p>
            <a:pPr algn="ctr"/>
            <a:r>
              <a:rPr lang="ro-MO" sz="3600" b="1" dirty="0" smtClean="0">
                <a:latin typeface="Times New Roman" pitchFamily="18" charset="0"/>
                <a:cs typeface="Times New Roman" pitchFamily="18" charset="0"/>
              </a:rPr>
              <a:t>Conferința Pedagogică raională </a:t>
            </a:r>
            <a:r>
              <a:rPr lang="ro-MO" sz="3200" i="1" dirty="0" smtClean="0">
                <a:latin typeface="Times New Roman" pitchFamily="18" charset="0"/>
                <a:cs typeface="Times New Roman" pitchFamily="18" charset="0"/>
              </a:rPr>
              <a:t>Împreună pentru o educație de calitate, înfruntând </a:t>
            </a:r>
            <a:r>
              <a:rPr lang="ro-MO" sz="3200" i="1" smtClean="0">
                <a:latin typeface="Times New Roman" pitchFamily="18" charset="0"/>
                <a:cs typeface="Times New Roman" pitchFamily="18" charset="0"/>
              </a:rPr>
              <a:t>provocările timpului</a:t>
            </a:r>
            <a:r>
              <a:rPr lang="ro-MO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MO" sz="2800" b="1" dirty="0" smtClean="0">
                <a:latin typeface="Times New Roman" pitchFamily="18" charset="0"/>
                <a:cs typeface="Times New Roman" pitchFamily="18" charset="0"/>
              </a:rPr>
              <a:t>Management eficient în perioada pandemică 2020-2021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77AA152-4C51-4FBF-BE52-FC89FA358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8595" y="3773453"/>
            <a:ext cx="2900666" cy="1370734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o-MO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Spoiala Steluța, director IP Gimnaziul </a:t>
            </a:r>
            <a:r>
              <a:rPr lang="ro-MO" sz="2400" b="1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Viorel Ciobanu</a:t>
            </a:r>
            <a:r>
              <a:rPr lang="ro-MO" sz="2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Șuri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4B346CA-1E40-48AB-A38C-96E888D688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73453"/>
            <a:ext cx="3400287" cy="225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84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57"/>
    </mc:Choice>
    <mc:Fallback xmlns="">
      <p:transition spd="slow" advTm="1915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788160"/>
            <a:ext cx="9603275" cy="41656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Școli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Moldova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 instituții din RMoldova, inclusiv gimnaziul Șuri și Sofia,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Planului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SȘE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2020-2024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diverse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telierul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alimentației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sănătoase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Școlile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-pilot care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Y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OUTH KLINIC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Moldova 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Webinar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Guvernului SUA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Instrumente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ro-M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utilizate la ore ș.a.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ebinarul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WIASM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consolidarea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cunoștințelor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manageriale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rezidențiale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infecțioase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84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Schimb de experiență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26-27.11.2020</a:t>
            </a:r>
            <a:r>
              <a:rPr lang="en-US" dirty="0" smtClean="0"/>
              <a:t> </a:t>
            </a:r>
            <a:r>
              <a:rPr lang="ro-MO" dirty="0" smtClean="0"/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Conferința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Conferință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sănătății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dezvoltării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adolescenților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contextual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pandemiei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(16 ore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30.04.2021 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Conferința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genericul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Generație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Sănătoasă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moldo-elvețian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Prietenoase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Tinerilor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2010-2020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80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Realizări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înscriți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s-au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COVID-19 –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circumstanțe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la ore),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- 2.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pandemie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COVID-19.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calculator.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verticală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orizontală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viteza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transmiterii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maxim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menținut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valoroase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 proiectului </a:t>
            </a:r>
            <a:r>
              <a:rPr lang="ro-MO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Construirea foișorului la IPGimnaziul V. Ciobanu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finanțat de GAL Calea Dropiei, APL I - 149 000 lei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4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99920"/>
            <a:ext cx="9603275" cy="39928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educational online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echipamentului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conexiunii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domiciliu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conectat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ore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telefonul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celular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ceea ce este foarte dăunător. OMS bate alarma că in timpul autoizolării 89,9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elevi au utilizat telefoanele în 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 instructiv, dintre care 34,5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 mult de 7 ore pe zi, la o utilizare pe termen îndelungat constituind un factor sigur de dezvoltare la copii și adolescenți a patologiilor văzului, alături de dezvoltarea stărilor depresive, obsesive, dureri de cap, disfuncții legate de somn, hiperbullying.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întâmpinat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dificultăți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repartizarea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bănci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un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contingent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28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ți elevi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auxiliar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dublu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triplu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Reglementărilor speciale privind organizarea anului de studii 2020-2021, în contextul epidemiologic de COVID-19 </a:t>
            </a:r>
            <a:r>
              <a:rPr lang="ro-MO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 a fi remunerate suplimentar.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33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Lecții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pandemică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creștere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rezilienței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Sinergia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locali, naționali și internaționali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relevanți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abordărilor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e stringentă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extrinseci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8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Propuneri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89760"/>
            <a:ext cx="9603275" cy="405384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existenței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codului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roșu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localitate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continua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educational cu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prezența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printre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bolnavi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angajați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CSP Drochia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MO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continua tradiția premierii </a:t>
            </a:r>
            <a:r>
              <a:rPr lang="ro-MO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elevilor </a:t>
            </a:r>
            <a:r>
              <a:rPr lang="ro-MO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învingători la concursuri, chiar dacă activitățile se desfățoară online - DE Drochia, CR </a:t>
            </a:r>
            <a:r>
              <a:rPr lang="ro-MO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Drochia</a:t>
            </a:r>
          </a:p>
          <a:p>
            <a:pPr lvl="0"/>
            <a:r>
              <a:rPr lang="ro-MO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Returnarea </a:t>
            </a:r>
            <a:r>
              <a:rPr lang="ro-MO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soldului rămas neexecutat la sfârșitul anului bugetar în baza  Art.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alin.3) din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la HG nr.868 din 08.10.2014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finanțarea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cost standard per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instituțiilor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secundar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din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subordinea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autorităților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locale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doilea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Soldurile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bănești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înregistrate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data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încheierii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anului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bugetar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transferurile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categoriale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următorul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bugetar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instituțiile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învățămînt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urmează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soldurile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bănești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transferurile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categoriale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repartizate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instituției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învățămînt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restabilite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acelorași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instituții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următorul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bugetar</a:t>
            </a:r>
            <a:r>
              <a:rPr lang="en-US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sz="2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MO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 Drochia, DF Drochia.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65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rdinul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nr.840 din 13.08.2020 al MECC </a:t>
            </a:r>
            <a:r>
              <a:rPr lang="ro-M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privire la organizarea anului de studii 2020- 2021 în învățământul </a:t>
            </a:r>
            <a:r>
              <a:rPr lang="ro-MO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</a:p>
          <a:p>
            <a:pPr marL="457200" indent="-457200">
              <a:buAutoNum type="arabicPeriod"/>
            </a:pP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Reglementările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speciale privind organizarea anului de studii 2020-2021, în contextul epidemiologic de COVID-19 pentru instituțiile de învățământ primar, gimnazial, liceal și extrașcolar</a:t>
            </a:r>
            <a:endParaRPr lang="ro-M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4226560"/>
            <a:ext cx="572008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060704"/>
            <a:ext cx="9603275" cy="793050"/>
          </a:xfrm>
        </p:spPr>
        <p:txBody>
          <a:bodyPr/>
          <a:lstStyle/>
          <a:p>
            <a:pPr algn="ctr"/>
            <a:r>
              <a:rPr lang="ro-MO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Acțiunile managerului școlar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792" y="2015732"/>
            <a:ext cx="11274551" cy="405588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Evaluarea capacității instituționale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desfășurare a procesului educațional în condiții de maximă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siguranță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Evaluarea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riscului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privind accesul elevilor și al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angajaților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Stabilirea modului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organizare a procesului educațional conform modelelor recomandate de MECC, urmare a consultărilor cu cadrele didactice, părinții și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Crearea condițiilor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organizarea procesului educațional după modelul selectat prin: aprovizionarea cu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dezinfectanți, </a:t>
            </a:r>
            <a:r>
              <a:rPr lang="ro-M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săpun lichid, amenajarea izolatorului ,extinderea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rețelei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spațiile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reamenajarea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spațiilor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 ore 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hranei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22960"/>
            <a:ext cx="9603275" cy="1030794"/>
          </a:xfrm>
        </p:spPr>
        <p:txBody>
          <a:bodyPr>
            <a:normAutofit/>
          </a:bodyPr>
          <a:lstStyle/>
          <a:p>
            <a:pPr algn="ctr"/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ordine la nivel de unitate școlară</a:t>
            </a:r>
            <a:r>
              <a:rPr lang="ro-MO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15732"/>
            <a:ext cx="11393423" cy="45222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o-MO" sz="2400" dirty="0" smtClean="0"/>
              <a:t> </a:t>
            </a:r>
            <a:r>
              <a:rPr lang="ro-M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referitor </a:t>
            </a:r>
            <a:r>
              <a:rPr lang="ro-M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modul de organizare a procesului educațional conform modelelor </a:t>
            </a:r>
            <a:r>
              <a:rPr lang="ro-M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recomandate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desemnarea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COVID-19; </a:t>
            </a:r>
            <a:endParaRPr lang="ro-M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o-M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esemnarea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diriginților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instructajului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părinții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epidemiologice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 COVID-19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Ghidului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Ghidul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profesorului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  acțiuni  ale  managerului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initiate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situația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COVID-19: 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angajaților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dezinfectare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veselei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cantina;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curățeniei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instituție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termometriei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elaborate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instrucțiuni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SSM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angajaților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pandemiei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52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M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cordarea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transport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dezinfectanților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oferi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Drochia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MEC;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Casarea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repartizarea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scadent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păstrare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ții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excepțional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Comunicarea continuă asupra problemelor de maximă importanță pentru comunitatea educațională în condițiile pandemice.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78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Suport Consiliul raional Drochia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433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butelii</a:t>
            </a:r>
            <a:r>
              <a:rPr lang="ro-M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o-M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dezinfectant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50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Suport MEC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8402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3322 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dezinfectant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166</a:t>
            </a:r>
            <a:r>
              <a:rPr lang="ro-M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lichid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130 205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endParaRPr lang="ro-MO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săpun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27 700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</a:t>
            </a:r>
            <a:endParaRPr lang="ro-MO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termometre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noncontact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34 600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</a:t>
            </a:r>
            <a:r>
              <a:rPr lang="ro-M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286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1 567 047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</a:t>
            </a:r>
            <a:endParaRPr lang="ro-MO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conținut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informational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spălatul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2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Formări naționale, organizate de MEC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920240"/>
            <a:ext cx="9603275" cy="4033520"/>
          </a:xfrm>
        </p:spPr>
        <p:txBody>
          <a:bodyPr>
            <a:normAutofit fontScale="92500" lnSpcReduction="20000"/>
          </a:bodyPr>
          <a:lstStyle/>
          <a:p>
            <a:r>
              <a:rPr lang="ro-M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urs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urile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Alfabetizare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Alfabetizare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digitală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avansată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Reperelor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metodologice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securitatea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siguranța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educational la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distanță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învățămănt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2020-2021</a:t>
            </a:r>
            <a:endParaRPr lang="ro-MO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psihologilor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administrației</a:t>
            </a:r>
            <a:r>
              <a:rPr lang="ro-M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și cadrelor didactice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răspândire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coronavirus de tip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contextual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pandemice</a:t>
            </a:r>
            <a:endParaRPr lang="ro-M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Proiectul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Consolidarea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cunoștințelor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abilităților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managerial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didactic din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rezidențiale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COVID-19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infecțioase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MECC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CCF Moldova, UNICEF Moldova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1844</TotalTime>
  <Words>1111</Words>
  <Application>Microsoft Office PowerPoint</Application>
  <PresentationFormat>Произвольный</PresentationFormat>
  <Paragraphs>71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Gallery</vt:lpstr>
      <vt:lpstr>Conferința Pedagogică raională Împreună pentru o educație de calitate, înfruntând provocările timpului Management eficient în perioada pandemică 2020-2021  </vt:lpstr>
      <vt:lpstr>Презентация PowerPoint</vt:lpstr>
      <vt:lpstr>Acțiunile managerului școlar</vt:lpstr>
      <vt:lpstr>ordine la nivel de unitate școlară </vt:lpstr>
      <vt:lpstr>Alte  acțiuni  ale  managerului</vt:lpstr>
      <vt:lpstr>suportul  APLI</vt:lpstr>
      <vt:lpstr>Suport Consiliul raional Drochia</vt:lpstr>
      <vt:lpstr>Suport MEC</vt:lpstr>
      <vt:lpstr>Formări naționale, organizate de MEC</vt:lpstr>
      <vt:lpstr>proiectele naționale</vt:lpstr>
      <vt:lpstr>Schimb de experiență </vt:lpstr>
      <vt:lpstr>Realizări</vt:lpstr>
      <vt:lpstr>Probleme</vt:lpstr>
      <vt:lpstr>Lecții învățate  </vt:lpstr>
      <vt:lpstr>Propuneri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Strategii de lectură a textului literar</dc:title>
  <dc:creator>User</dc:creator>
  <cp:lastModifiedBy>User</cp:lastModifiedBy>
  <cp:revision>171</cp:revision>
  <dcterms:created xsi:type="dcterms:W3CDTF">2020-05-12T09:32:28Z</dcterms:created>
  <dcterms:modified xsi:type="dcterms:W3CDTF">2021-09-17T11:50:17Z</dcterms:modified>
</cp:coreProperties>
</file>